
<file path=[Content_Types].xml><?xml version="1.0" encoding="utf-8"?>
<Types xmlns="http://schemas.openxmlformats.org/package/2006/content-types">
  <Default Extension="emf" ContentType="image/x-emf"/>
  <Default Extension="jpeg" ContentType="image/jpeg"/>
  <Default Extension="jpg" ContentType="image/jpeg"/>
  <Default Extension="MOV" ContentType="video/quicktime"/>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notesMasterIdLst>
    <p:notesMasterId r:id="rId18"/>
  </p:notesMasterIdLst>
  <p:sldIdLst>
    <p:sldId id="9770" r:id="rId2"/>
    <p:sldId id="9771" r:id="rId3"/>
    <p:sldId id="269" r:id="rId4"/>
    <p:sldId id="9736" r:id="rId5"/>
    <p:sldId id="9735" r:id="rId6"/>
    <p:sldId id="9732" r:id="rId7"/>
    <p:sldId id="9744" r:id="rId8"/>
    <p:sldId id="9745" r:id="rId9"/>
    <p:sldId id="9746" r:id="rId10"/>
    <p:sldId id="9753" r:id="rId11"/>
    <p:sldId id="9752" r:id="rId12"/>
    <p:sldId id="9748" r:id="rId13"/>
    <p:sldId id="9749" r:id="rId14"/>
    <p:sldId id="9750" r:id="rId15"/>
    <p:sldId id="9751" r:id="rId16"/>
    <p:sldId id="9755" r:id="rId1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472C4"/>
    <a:srgbClr val="FF6699"/>
    <a:srgbClr val="FFCCFF"/>
    <a:srgbClr val="FF6600"/>
    <a:srgbClr val="FF3300"/>
    <a:srgbClr val="FFFF00"/>
    <a:srgbClr val="E1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5A19ADE-3D04-43D6-BAB3-788B87A31551}" v="3" dt="2024-02-27T23:13:00.26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259" autoAdjust="0"/>
    <p:restoredTop sz="73092" autoAdjust="0"/>
  </p:normalViewPr>
  <p:slideViewPr>
    <p:cSldViewPr snapToGrid="0">
      <p:cViewPr varScale="1">
        <p:scale>
          <a:sx n="91" d="100"/>
          <a:sy n="91" d="100"/>
        </p:scale>
        <p:origin x="80" y="556"/>
      </p:cViewPr>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 d="1"/>
        <a:sy n="1" d="1"/>
      </p:scale>
      <p:origin x="0" y="0"/>
    </p:cViewPr>
  </p:sorterViewPr>
  <p:notesViewPr>
    <p:cSldViewPr snapToGrid="0">
      <p:cViewPr varScale="1">
        <p:scale>
          <a:sx n="121" d="100"/>
          <a:sy n="121" d="100"/>
        </p:scale>
        <p:origin x="1136" y="6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Omure Haruhito" userId="aab3b07b1bf71907" providerId="LiveId" clId="{25A19ADE-3D04-43D6-BAB3-788B87A31551}"/>
    <pc:docChg chg="undo custSel modSld">
      <pc:chgData name="Omure Haruhito" userId="aab3b07b1bf71907" providerId="LiveId" clId="{25A19ADE-3D04-43D6-BAB3-788B87A31551}" dt="2024-02-27T23:20:06.059" v="288" actId="1035"/>
      <pc:docMkLst>
        <pc:docMk/>
      </pc:docMkLst>
      <pc:sldChg chg="addSp delSp modSp mod">
        <pc:chgData name="Omure Haruhito" userId="aab3b07b1bf71907" providerId="LiveId" clId="{25A19ADE-3D04-43D6-BAB3-788B87A31551}" dt="2024-02-27T23:20:06.059" v="288" actId="1035"/>
        <pc:sldMkLst>
          <pc:docMk/>
          <pc:sldMk cId="910837747" sldId="9755"/>
        </pc:sldMkLst>
        <pc:spChg chg="mod">
          <ac:chgData name="Omure Haruhito" userId="aab3b07b1bf71907" providerId="LiveId" clId="{25A19ADE-3D04-43D6-BAB3-788B87A31551}" dt="2024-02-27T23:09:01.105" v="0" actId="948"/>
          <ac:spMkLst>
            <pc:docMk/>
            <pc:sldMk cId="910837747" sldId="9755"/>
            <ac:spMk id="2" creationId="{AA05A393-7D61-CF8A-0B57-3C1C32F2F7BC}"/>
          </ac:spMkLst>
        </pc:spChg>
        <pc:spChg chg="mod">
          <ac:chgData name="Omure Haruhito" userId="aab3b07b1bf71907" providerId="LiveId" clId="{25A19ADE-3D04-43D6-BAB3-788B87A31551}" dt="2024-02-27T23:20:06.059" v="288" actId="1035"/>
          <ac:spMkLst>
            <pc:docMk/>
            <pc:sldMk cId="910837747" sldId="9755"/>
            <ac:spMk id="9" creationId="{83C2C753-B9DB-C1AB-F9F6-E444DD20CCD3}"/>
          </ac:spMkLst>
        </pc:spChg>
        <pc:spChg chg="mod">
          <ac:chgData name="Omure Haruhito" userId="aab3b07b1bf71907" providerId="LiveId" clId="{25A19ADE-3D04-43D6-BAB3-788B87A31551}" dt="2024-02-27T23:17:11.528" v="209" actId="20577"/>
          <ac:spMkLst>
            <pc:docMk/>
            <pc:sldMk cId="910837747" sldId="9755"/>
            <ac:spMk id="10" creationId="{057858FC-6D9F-1085-2DC7-4326B0673174}"/>
          </ac:spMkLst>
        </pc:spChg>
        <pc:spChg chg="add mod">
          <ac:chgData name="Omure Haruhito" userId="aab3b07b1bf71907" providerId="LiveId" clId="{25A19ADE-3D04-43D6-BAB3-788B87A31551}" dt="2024-02-27T23:19:40.051" v="256" actId="1076"/>
          <ac:spMkLst>
            <pc:docMk/>
            <pc:sldMk cId="910837747" sldId="9755"/>
            <ac:spMk id="11" creationId="{200CDFFC-4543-D1EF-7AEF-479C398D7F5C}"/>
          </ac:spMkLst>
        </pc:spChg>
        <pc:spChg chg="add del mod">
          <ac:chgData name="Omure Haruhito" userId="aab3b07b1bf71907" providerId="LiveId" clId="{25A19ADE-3D04-43D6-BAB3-788B87A31551}" dt="2024-02-27T23:18:33.178" v="237" actId="478"/>
          <ac:spMkLst>
            <pc:docMk/>
            <pc:sldMk cId="910837747" sldId="9755"/>
            <ac:spMk id="14" creationId="{CEE29D59-0A80-9C34-4AFD-0CF16E0030B7}"/>
          </ac:spMkLst>
        </pc:spChg>
        <pc:spChg chg="add del">
          <ac:chgData name="Omure Haruhito" userId="aab3b07b1bf71907" providerId="LiveId" clId="{25A19ADE-3D04-43D6-BAB3-788B87A31551}" dt="2024-02-27T23:18:43.498" v="239" actId="478"/>
          <ac:spMkLst>
            <pc:docMk/>
            <pc:sldMk cId="910837747" sldId="9755"/>
            <ac:spMk id="15" creationId="{4314B990-61E1-BF19-82FE-E05EB9097A0D}"/>
          </ac:spMkLst>
        </pc:spChg>
        <pc:spChg chg="add mod">
          <ac:chgData name="Omure Haruhito" userId="aab3b07b1bf71907" providerId="LiveId" clId="{25A19ADE-3D04-43D6-BAB3-788B87A31551}" dt="2024-02-27T23:19:33.765" v="254" actId="1076"/>
          <ac:spMkLst>
            <pc:docMk/>
            <pc:sldMk cId="910837747" sldId="9755"/>
            <ac:spMk id="16" creationId="{663277B6-3DF5-49A2-0353-39ABDAAA2C87}"/>
          </ac:spMkLst>
        </pc:spChg>
        <pc:graphicFrameChg chg="add del mod">
          <ac:chgData name="Omure Haruhito" userId="aab3b07b1bf71907" providerId="LiveId" clId="{25A19ADE-3D04-43D6-BAB3-788B87A31551}" dt="2024-02-27T23:13:02.202" v="63" actId="478"/>
          <ac:graphicFrameMkLst>
            <pc:docMk/>
            <pc:sldMk cId="910837747" sldId="9755"/>
            <ac:graphicFrameMk id="5" creationId="{E5CD4CAA-F19C-7729-CFC9-A3D546337DFE}"/>
          </ac:graphicFrameMkLst>
        </pc:graphicFrameChg>
        <pc:picChg chg="add del mod">
          <ac:chgData name="Omure Haruhito" userId="aab3b07b1bf71907" providerId="LiveId" clId="{25A19ADE-3D04-43D6-BAB3-788B87A31551}" dt="2024-02-27T23:11:25.080" v="56" actId="478"/>
          <ac:picMkLst>
            <pc:docMk/>
            <pc:sldMk cId="910837747" sldId="9755"/>
            <ac:picMk id="4" creationId="{4734F9CA-4B88-152B-3467-D63A7B299E00}"/>
          </ac:picMkLst>
        </pc:picChg>
        <pc:picChg chg="del mod">
          <ac:chgData name="Omure Haruhito" userId="aab3b07b1bf71907" providerId="LiveId" clId="{25A19ADE-3D04-43D6-BAB3-788B87A31551}" dt="2024-02-27T23:16:12.875" v="95" actId="478"/>
          <ac:picMkLst>
            <pc:docMk/>
            <pc:sldMk cId="910837747" sldId="9755"/>
            <ac:picMk id="6" creationId="{29E4F7BB-B52F-9A19-6273-142E1ED63A11}"/>
          </ac:picMkLst>
        </pc:picChg>
        <pc:picChg chg="add mod modCrop">
          <ac:chgData name="Omure Haruhito" userId="aab3b07b1bf71907" providerId="LiveId" clId="{25A19ADE-3D04-43D6-BAB3-788B87A31551}" dt="2024-02-27T23:16:45.815" v="154" actId="1035"/>
          <ac:picMkLst>
            <pc:docMk/>
            <pc:sldMk cId="910837747" sldId="9755"/>
            <ac:picMk id="7" creationId="{E4E8C053-4E70-2DEA-605B-3EEE4219C0AF}"/>
          </ac:picMkLst>
        </pc:picChg>
        <pc:picChg chg="mod modCrop">
          <ac:chgData name="Omure Haruhito" userId="aab3b07b1bf71907" providerId="LiveId" clId="{25A19ADE-3D04-43D6-BAB3-788B87A31551}" dt="2024-02-27T23:17:36.306" v="231" actId="1037"/>
          <ac:picMkLst>
            <pc:docMk/>
            <pc:sldMk cId="910837747" sldId="9755"/>
            <ac:picMk id="8" creationId="{EF469B4F-21EB-F5D9-EEB7-5BF715342C64}"/>
          </ac:picMkLst>
        </pc:picChg>
        <pc:picChg chg="add mod modCrop">
          <ac:chgData name="Omure Haruhito" userId="aab3b07b1bf71907" providerId="LiveId" clId="{25A19ADE-3D04-43D6-BAB3-788B87A31551}" dt="2024-02-27T23:16:59.678" v="184" actId="1038"/>
          <ac:picMkLst>
            <pc:docMk/>
            <pc:sldMk cId="910837747" sldId="9755"/>
            <ac:picMk id="13" creationId="{9A667027-9782-111D-8414-448B5D3F78D8}"/>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E3C3CE8-45E2-4D39-B7C8-B55A54DEC4C0}" type="datetimeFigureOut">
              <a:rPr kumimoji="1" lang="ja-JP" altLang="en-US" smtClean="0"/>
              <a:t>2025/3/7</a:t>
            </a:fld>
            <a:endParaRPr kumimoji="1" lang="ja-JP" altLang="en-US"/>
          </a:p>
        </p:txBody>
      </p:sp>
      <p:sp>
        <p:nvSpPr>
          <p:cNvPr id="4" name="スライド イメージ プレースホルダー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FF6E780-C161-4961-BD4F-CA299C677420}" type="slidenum">
              <a:rPr kumimoji="1" lang="ja-JP" altLang="en-US" smtClean="0"/>
              <a:t>‹#›</a:t>
            </a:fld>
            <a:endParaRPr kumimoji="1" lang="ja-JP" altLang="en-US"/>
          </a:p>
        </p:txBody>
      </p:sp>
    </p:spTree>
    <p:extLst>
      <p:ext uri="{BB962C8B-B14F-4D97-AF65-F5344CB8AC3E}">
        <p14:creationId xmlns:p14="http://schemas.microsoft.com/office/powerpoint/2010/main" val="2010286002"/>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FF6E780-C161-4961-BD4F-CA299C677420}"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40783229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FF6E780-C161-4961-BD4F-CA299C677420}"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0819426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FF6E780-C161-4961-BD4F-CA299C677420}"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4277887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歯みがき動画：光洋台デンタルクリニック提供</a:t>
            </a:r>
          </a:p>
        </p:txBody>
      </p:sp>
      <p:sp>
        <p:nvSpPr>
          <p:cNvPr id="4" name="スライド番号プレースホルダー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FF6E780-C161-4961-BD4F-CA299C677420}"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14872805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歯みがき動画：石岡歯科医院提供</a:t>
            </a:r>
          </a:p>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FF6E780-C161-4961-BD4F-CA299C677420}"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2347359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FF6E780-C161-4961-BD4F-CA299C677420}"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7764423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0FF6E780-C161-4961-BD4F-CA299C677420}" type="slidenum">
              <a:rPr kumimoji="1" lang="ja-JP" altLang="en-US" smtClean="0"/>
              <a:t>16</a:t>
            </a:fld>
            <a:endParaRPr kumimoji="1" lang="ja-JP" altLang="en-US"/>
          </a:p>
        </p:txBody>
      </p:sp>
    </p:spTree>
    <p:extLst>
      <p:ext uri="{BB962C8B-B14F-4D97-AF65-F5344CB8AC3E}">
        <p14:creationId xmlns:p14="http://schemas.microsoft.com/office/powerpoint/2010/main" val="30924766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685800" y="1143000"/>
            <a:ext cx="5486400" cy="3086100"/>
          </a:xfrm>
        </p:spPr>
      </p:sp>
      <p:sp>
        <p:nvSpPr>
          <p:cNvPr id="3" name="ノート プレースホルダー 2"/>
          <p:cNvSpPr>
            <a:spLocks noGrp="1"/>
          </p:cNvSpPr>
          <p:nvPr>
            <p:ph type="body" idx="1"/>
          </p:nvPr>
        </p:nvSpPr>
        <p:spPr/>
        <p:txBody>
          <a:bodyPr/>
          <a:lstStyle/>
          <a:p>
            <a:r>
              <a:rPr kumimoji="1" lang="ja-JP" altLang="en-US"/>
              <a:t>松山市歯科医師会　学校保健部　監修</a:t>
            </a:r>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2B1A4D-EAF8-4ED9-A120-A8E9F9A1D1A8}" type="slidenum">
              <a:rPr kumimoji="1" lang="ja-JP" altLang="en-US" sz="1200" b="0" i="0" u="none" strike="noStrike" kern="1200" cap="none" spc="0" normalizeH="0" baseline="0" noProof="0" smtClean="0">
                <a:ln>
                  <a:noFill/>
                </a:ln>
                <a:solidFill>
                  <a:prstClr val="black"/>
                </a:solidFill>
                <a:effectLst/>
                <a:uLnTx/>
                <a:uFillTx/>
                <a:latin typeface="Calibri" panose="020F0502020204030204"/>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1" lang="ja-JP" altLang="en-US" sz="1200" b="0"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50" charset="-128"/>
              <a:cs typeface="+mn-cs"/>
            </a:endParaRPr>
          </a:p>
        </p:txBody>
      </p:sp>
    </p:spTree>
    <p:extLst>
      <p:ext uri="{BB962C8B-B14F-4D97-AF65-F5344CB8AC3E}">
        <p14:creationId xmlns:p14="http://schemas.microsoft.com/office/powerpoint/2010/main" val="35666294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下顎咬合面写真：大牟禮矯正歯科クリニック提供（患者同意あり）</a:t>
            </a:r>
          </a:p>
        </p:txBody>
      </p:sp>
      <p:sp>
        <p:nvSpPr>
          <p:cNvPr id="4" name="スライド番号プレースホルダー 3"/>
          <p:cNvSpPr>
            <a:spLocks noGrp="1"/>
          </p:cNvSpPr>
          <p:nvPr>
            <p:ph type="sldNum" sz="quarter" idx="5"/>
          </p:nvPr>
        </p:nvSpPr>
        <p:spPr/>
        <p:txBody>
          <a:bodyPr/>
          <a:lstStyle/>
          <a:p>
            <a:fld id="{0FF6E780-C161-4961-BD4F-CA299C677420}" type="slidenum">
              <a:rPr kumimoji="1" lang="ja-JP" altLang="en-US" smtClean="0"/>
              <a:t>4</a:t>
            </a:fld>
            <a:endParaRPr kumimoji="1" lang="ja-JP" altLang="en-US"/>
          </a:p>
        </p:txBody>
      </p:sp>
    </p:spTree>
    <p:extLst>
      <p:ext uri="{BB962C8B-B14F-4D97-AF65-F5344CB8AC3E}">
        <p14:creationId xmlns:p14="http://schemas.microsoft.com/office/powerpoint/2010/main" val="34370763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下顎咬合面写真：大牟禮矯正歯科クリニック提供（患者同意あり）</a:t>
            </a:r>
          </a:p>
          <a:p>
            <a:endParaRPr kumimoji="1" lang="ja-JP" altLang="en-US" dirty="0"/>
          </a:p>
        </p:txBody>
      </p:sp>
      <p:sp>
        <p:nvSpPr>
          <p:cNvPr id="4" name="スライド番号プレースホルダー 3"/>
          <p:cNvSpPr>
            <a:spLocks noGrp="1"/>
          </p:cNvSpPr>
          <p:nvPr>
            <p:ph type="sldNum" sz="quarter" idx="5"/>
          </p:nvPr>
        </p:nvSpPr>
        <p:spPr/>
        <p:txBody>
          <a:bodyPr/>
          <a:lstStyle/>
          <a:p>
            <a:fld id="{0FF6E780-C161-4961-BD4F-CA299C677420}" type="slidenum">
              <a:rPr kumimoji="1" lang="ja-JP" altLang="en-US" smtClean="0"/>
              <a:t>5</a:t>
            </a:fld>
            <a:endParaRPr kumimoji="1" lang="ja-JP" altLang="en-US"/>
          </a:p>
        </p:txBody>
      </p:sp>
    </p:spTree>
    <p:extLst>
      <p:ext uri="{BB962C8B-B14F-4D97-AF65-F5344CB8AC3E}">
        <p14:creationId xmlns:p14="http://schemas.microsoft.com/office/powerpoint/2010/main" val="26780241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下顎咬合面写真：大牟禮矯正歯科クリニック提供（患者同意あり）</a:t>
            </a:r>
          </a:p>
          <a:p>
            <a:endParaRPr kumimoji="1" lang="ja-JP" altLang="en-US" dirty="0"/>
          </a:p>
        </p:txBody>
      </p:sp>
      <p:sp>
        <p:nvSpPr>
          <p:cNvPr id="4" name="スライド番号プレースホルダー 3"/>
          <p:cNvSpPr>
            <a:spLocks noGrp="1"/>
          </p:cNvSpPr>
          <p:nvPr>
            <p:ph type="sldNum" sz="quarter" idx="5"/>
          </p:nvPr>
        </p:nvSpPr>
        <p:spPr/>
        <p:txBody>
          <a:bodyPr/>
          <a:lstStyle/>
          <a:p>
            <a:fld id="{0FF6E780-C161-4961-BD4F-CA299C677420}" type="slidenum">
              <a:rPr kumimoji="1" lang="ja-JP" altLang="en-US" smtClean="0"/>
              <a:t>6</a:t>
            </a:fld>
            <a:endParaRPr kumimoji="1" lang="ja-JP" altLang="en-US"/>
          </a:p>
        </p:txBody>
      </p:sp>
    </p:spTree>
    <p:extLst>
      <p:ext uri="{BB962C8B-B14F-4D97-AF65-F5344CB8AC3E}">
        <p14:creationId xmlns:p14="http://schemas.microsoft.com/office/powerpoint/2010/main" val="19570435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いらすとやから引用、一部改変</a:t>
            </a:r>
          </a:p>
        </p:txBody>
      </p:sp>
      <p:sp>
        <p:nvSpPr>
          <p:cNvPr id="4" name="スライド番号プレースホルダー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FF6E780-C161-4961-BD4F-CA299C677420}"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40783229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dirty="0">
                <a:latin typeface="MS Gothic" panose="020B0609070205080204" pitchFamily="49" charset="-128"/>
                <a:ea typeface="MS Gothic" panose="020B0609070205080204" pitchFamily="49" charset="-128"/>
              </a:rPr>
              <a:t>写真提供（口腔写真）</a:t>
            </a:r>
            <a:endParaRPr lang="en-US" altLang="ja-JP" sz="1200" dirty="0">
              <a:latin typeface="MS Gothic" panose="020B0609070205080204" pitchFamily="49" charset="-128"/>
              <a:ea typeface="MS Gothic" panose="020B0609070205080204" pitchFamily="49" charset="-128"/>
            </a:endParaRPr>
          </a:p>
          <a:p>
            <a:r>
              <a:rPr kumimoji="1" lang="ja-JP" altLang="en-US" sz="1200" dirty="0">
                <a:latin typeface="MS Gothic" panose="020B0609070205080204" pitchFamily="49" charset="-128"/>
                <a:ea typeface="MS Gothic" panose="020B0609070205080204" pitchFamily="49" charset="-128"/>
              </a:rPr>
              <a:t>丸森歯科医院</a:t>
            </a:r>
            <a:r>
              <a:rPr kumimoji="1" lang="en-US" altLang="ja-JP" sz="1200" dirty="0">
                <a:latin typeface="MS Gothic" panose="020B0609070205080204" pitchFamily="49" charset="-128"/>
                <a:ea typeface="MS Gothic" panose="020B0609070205080204" pitchFamily="49" charset="-128"/>
              </a:rPr>
              <a:t> </a:t>
            </a:r>
            <a:r>
              <a:rPr kumimoji="1" lang="ja-JP" altLang="en-US" sz="1200" dirty="0">
                <a:latin typeface="MS Gothic" panose="020B0609070205080204" pitchFamily="49" charset="-128"/>
                <a:ea typeface="MS Gothic" panose="020B0609070205080204" pitchFamily="49" charset="-128"/>
              </a:rPr>
              <a:t>院長　丸森</a:t>
            </a:r>
            <a:r>
              <a:rPr kumimoji="1" lang="en-US" altLang="ja-JP" sz="1200" dirty="0">
                <a:latin typeface="MS Gothic" panose="020B0609070205080204" pitchFamily="49" charset="-128"/>
                <a:ea typeface="MS Gothic" panose="020B0609070205080204" pitchFamily="49" charset="-128"/>
              </a:rPr>
              <a:t> </a:t>
            </a:r>
            <a:r>
              <a:rPr kumimoji="1" lang="ja-JP" altLang="en-US" sz="1200" dirty="0">
                <a:latin typeface="MS Gothic" panose="020B0609070205080204" pitchFamily="49" charset="-128"/>
                <a:ea typeface="MS Gothic" panose="020B0609070205080204" pitchFamily="49" charset="-128"/>
              </a:rPr>
              <a:t>英史</a:t>
            </a:r>
            <a:r>
              <a:rPr kumimoji="1" lang="en-US" altLang="ja-JP" sz="1200" dirty="0">
                <a:latin typeface="MS Gothic" panose="020B0609070205080204" pitchFamily="49" charset="-128"/>
                <a:ea typeface="MS Gothic" panose="020B0609070205080204" pitchFamily="49" charset="-128"/>
              </a:rPr>
              <a:t> </a:t>
            </a:r>
            <a:r>
              <a:rPr kumimoji="1" lang="ja-JP" altLang="en-US" sz="1200" dirty="0">
                <a:latin typeface="MS Gothic" panose="020B0609070205080204" pitchFamily="49" charset="-128"/>
                <a:ea typeface="MS Gothic" panose="020B0609070205080204" pitchFamily="49" charset="-128"/>
              </a:rPr>
              <a:t>先生</a:t>
            </a:r>
            <a:endParaRPr kumimoji="1" lang="en-US" altLang="ja-JP" sz="1200" dirty="0">
              <a:latin typeface="MS Gothic" panose="020B0609070205080204" pitchFamily="49" charset="-128"/>
              <a:ea typeface="MS Gothic" panose="020B0609070205080204" pitchFamily="49" charset="-128"/>
            </a:endParaRPr>
          </a:p>
          <a:p>
            <a:endParaRPr lang="en-US" altLang="ja-JP" sz="1200" dirty="0">
              <a:latin typeface="MS Gothic" panose="020B0609070205080204" pitchFamily="49" charset="-128"/>
              <a:ea typeface="MS Gothic" panose="020B0609070205080204" pitchFamily="49" charset="-128"/>
            </a:endParaRPr>
          </a:p>
          <a:p>
            <a:r>
              <a:rPr lang="ja-JP" altLang="en-US" sz="1200" dirty="0">
                <a:latin typeface="MS Gothic" panose="020B0609070205080204" pitchFamily="49" charset="-128"/>
                <a:ea typeface="MS Gothic" panose="020B0609070205080204" pitchFamily="49" charset="-128"/>
              </a:rPr>
              <a:t>写真提供（電子顕微鏡写真）</a:t>
            </a:r>
            <a:endParaRPr lang="en-US" altLang="ja-JP" sz="1200" dirty="0">
              <a:latin typeface="MS Gothic" panose="020B0609070205080204" pitchFamily="49" charset="-128"/>
              <a:ea typeface="MS Gothic" panose="020B0609070205080204" pitchFamily="49" charset="-128"/>
            </a:endParaRPr>
          </a:p>
          <a:p>
            <a:r>
              <a:rPr lang="ja-JP" altLang="en-US" sz="1200" dirty="0">
                <a:latin typeface="MS Gothic" panose="020B0609070205080204" pitchFamily="49" charset="-128"/>
                <a:ea typeface="MS Gothic" panose="020B0609070205080204" pitchFamily="49" charset="-128"/>
              </a:rPr>
              <a:t>鶴見大学</a:t>
            </a:r>
            <a:r>
              <a:rPr lang="en-US" altLang="ja-JP" sz="1200" dirty="0">
                <a:latin typeface="MS Gothic" panose="020B0609070205080204" pitchFamily="49" charset="-128"/>
                <a:ea typeface="MS Gothic" panose="020B0609070205080204" pitchFamily="49" charset="-128"/>
              </a:rPr>
              <a:t> </a:t>
            </a:r>
            <a:r>
              <a:rPr lang="ja-JP" altLang="en-US" sz="1200" dirty="0">
                <a:latin typeface="MS Gothic" panose="020B0609070205080204" pitchFamily="49" charset="-128"/>
                <a:ea typeface="MS Gothic" panose="020B0609070205080204" pitchFamily="49" charset="-128"/>
              </a:rPr>
              <a:t>歯学部</a:t>
            </a:r>
            <a:r>
              <a:rPr lang="en-US" altLang="ja-JP" sz="1200" dirty="0">
                <a:latin typeface="MS Gothic" panose="020B0609070205080204" pitchFamily="49" charset="-128"/>
                <a:ea typeface="MS Gothic" panose="020B0609070205080204" pitchFamily="49" charset="-128"/>
              </a:rPr>
              <a:t> </a:t>
            </a:r>
            <a:r>
              <a:rPr lang="ja-JP" altLang="en-US" sz="1200" dirty="0">
                <a:latin typeface="MS Gothic" panose="020B0609070205080204" pitchFamily="49" charset="-128"/>
                <a:ea typeface="MS Gothic" panose="020B0609070205080204" pitchFamily="49" charset="-128"/>
              </a:rPr>
              <a:t>名誉教授　花田</a:t>
            </a:r>
            <a:r>
              <a:rPr lang="en-US" altLang="ja-JP" sz="1200" dirty="0">
                <a:latin typeface="MS Gothic" panose="020B0609070205080204" pitchFamily="49" charset="-128"/>
                <a:ea typeface="MS Gothic" panose="020B0609070205080204" pitchFamily="49" charset="-128"/>
              </a:rPr>
              <a:t> </a:t>
            </a:r>
            <a:r>
              <a:rPr lang="ja-JP" altLang="en-US" sz="1200" dirty="0">
                <a:latin typeface="MS Gothic" panose="020B0609070205080204" pitchFamily="49" charset="-128"/>
                <a:ea typeface="MS Gothic" panose="020B0609070205080204" pitchFamily="49" charset="-128"/>
              </a:rPr>
              <a:t>信弘</a:t>
            </a:r>
            <a:r>
              <a:rPr lang="en-US" altLang="ja-JP" sz="1200" dirty="0">
                <a:latin typeface="MS Gothic" panose="020B0609070205080204" pitchFamily="49" charset="-128"/>
                <a:ea typeface="MS Gothic" panose="020B0609070205080204" pitchFamily="49" charset="-128"/>
              </a:rPr>
              <a:t> </a:t>
            </a:r>
            <a:r>
              <a:rPr lang="ja-JP" altLang="en-US" sz="1200" dirty="0">
                <a:latin typeface="MS Gothic" panose="020B0609070205080204" pitchFamily="49" charset="-128"/>
                <a:ea typeface="MS Gothic" panose="020B0609070205080204" pitchFamily="49" charset="-128"/>
              </a:rPr>
              <a:t>先生</a:t>
            </a:r>
            <a:endParaRPr lang="en-US" altLang="ja-JP" sz="1200" dirty="0">
              <a:latin typeface="MS Gothic" panose="020B0609070205080204" pitchFamily="49" charset="-128"/>
              <a:ea typeface="MS Gothic" panose="020B0609070205080204" pitchFamily="49" charset="-128"/>
            </a:endParaRPr>
          </a:p>
          <a:p>
            <a:endParaRPr lang="en-US" altLang="ja-JP" sz="1200" dirty="0">
              <a:latin typeface="MS Gothic" panose="020B0609070205080204" pitchFamily="49" charset="-128"/>
              <a:ea typeface="MS Gothic" panose="020B0609070205080204" pitchFamily="49" charset="-128"/>
            </a:endParaRPr>
          </a:p>
          <a:p>
            <a:r>
              <a:rPr kumimoji="1" lang="ja-JP" altLang="en-US" sz="1200" dirty="0">
                <a:latin typeface="MS Gothic" panose="020B0609070205080204" pitchFamily="49" charset="-128"/>
                <a:ea typeface="MS Gothic" panose="020B0609070205080204" pitchFamily="49" charset="-128"/>
              </a:rPr>
              <a:t>その他の写真：株式会社少年写真新聞社</a:t>
            </a:r>
          </a:p>
          <a:p>
            <a:endParaRPr kumimoji="1" lang="ja-JP" altLang="en-US" b="1" dirty="0"/>
          </a:p>
        </p:txBody>
      </p:sp>
      <p:sp>
        <p:nvSpPr>
          <p:cNvPr id="4" name="スライド番号プレースホルダー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FF6E780-C161-4961-BD4F-CA299C677420}"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7889617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いらすとやから引用、一部改変</a:t>
            </a:r>
          </a:p>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FF6E780-C161-4961-BD4F-CA299C677420}"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5304787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いらすとやから引用、一部改変</a:t>
            </a:r>
          </a:p>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FF6E780-C161-4961-BD4F-CA299C677420}"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4676394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04F70010-55B5-49CB-997F-F77D345B8568}" type="datetimeFigureOut">
              <a:rPr kumimoji="1" lang="ja-JP" altLang="en-US" smtClean="0"/>
              <a:t>2025/3/7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0A788FBC-B247-4171-A305-89E899A46F16}" type="slidenum">
              <a:rPr kumimoji="1" lang="ja-JP" altLang="en-US" smtClean="0"/>
              <a:t>‹#›</a:t>
            </a:fld>
            <a:endParaRPr kumimoji="1" lang="ja-JP" altLang="en-US"/>
          </a:p>
        </p:txBody>
      </p:sp>
    </p:spTree>
    <p:extLst>
      <p:ext uri="{BB962C8B-B14F-4D97-AF65-F5344CB8AC3E}">
        <p14:creationId xmlns:p14="http://schemas.microsoft.com/office/powerpoint/2010/main" val="5545588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04F70010-55B5-49CB-997F-F77D345B8568}" type="datetimeFigureOut">
              <a:rPr kumimoji="1" lang="ja-JP" altLang="en-US" smtClean="0"/>
              <a:t>2025/3/7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0A788FBC-B247-4171-A305-89E899A46F16}" type="slidenum">
              <a:rPr kumimoji="1" lang="ja-JP" altLang="en-US" smtClean="0"/>
              <a:t>‹#›</a:t>
            </a:fld>
            <a:endParaRPr kumimoji="1" lang="ja-JP" altLang="en-US"/>
          </a:p>
        </p:txBody>
      </p:sp>
    </p:spTree>
    <p:extLst>
      <p:ext uri="{BB962C8B-B14F-4D97-AF65-F5344CB8AC3E}">
        <p14:creationId xmlns:p14="http://schemas.microsoft.com/office/powerpoint/2010/main" val="5185558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04F70010-55B5-49CB-997F-F77D345B8568}" type="datetimeFigureOut">
              <a:rPr kumimoji="1" lang="ja-JP" altLang="en-US" smtClean="0"/>
              <a:t>2025/3/7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0A788FBC-B247-4171-A305-89E899A46F16}" type="slidenum">
              <a:rPr kumimoji="1" lang="ja-JP" altLang="en-US" smtClean="0"/>
              <a:t>‹#›</a:t>
            </a:fld>
            <a:endParaRPr kumimoji="1" lang="ja-JP" altLang="en-US"/>
          </a:p>
        </p:txBody>
      </p:sp>
    </p:spTree>
    <p:extLst>
      <p:ext uri="{BB962C8B-B14F-4D97-AF65-F5344CB8AC3E}">
        <p14:creationId xmlns:p14="http://schemas.microsoft.com/office/powerpoint/2010/main" val="6491393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04F70010-55B5-49CB-997F-F77D345B8568}" type="datetimeFigureOut">
              <a:rPr kumimoji="1" lang="ja-JP" altLang="en-US" smtClean="0"/>
              <a:t>2025/3/7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0A788FBC-B247-4171-A305-89E899A46F16}" type="slidenum">
              <a:rPr kumimoji="1" lang="ja-JP" altLang="en-US" smtClean="0"/>
              <a:t>‹#›</a:t>
            </a:fld>
            <a:endParaRPr kumimoji="1" lang="ja-JP" altLang="en-US"/>
          </a:p>
        </p:txBody>
      </p:sp>
    </p:spTree>
    <p:extLst>
      <p:ext uri="{BB962C8B-B14F-4D97-AF65-F5344CB8AC3E}">
        <p14:creationId xmlns:p14="http://schemas.microsoft.com/office/powerpoint/2010/main" val="5513429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04F70010-55B5-49CB-997F-F77D345B8568}" type="datetimeFigureOut">
              <a:rPr kumimoji="1" lang="ja-JP" altLang="en-US" smtClean="0"/>
              <a:t>2025/3/7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0A788FBC-B247-4171-A305-89E899A46F16}" type="slidenum">
              <a:rPr kumimoji="1" lang="ja-JP" altLang="en-US" smtClean="0"/>
              <a:t>‹#›</a:t>
            </a:fld>
            <a:endParaRPr kumimoji="1" lang="ja-JP" altLang="en-US"/>
          </a:p>
        </p:txBody>
      </p:sp>
    </p:spTree>
    <p:extLst>
      <p:ext uri="{BB962C8B-B14F-4D97-AF65-F5344CB8AC3E}">
        <p14:creationId xmlns:p14="http://schemas.microsoft.com/office/powerpoint/2010/main" val="7616718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04F70010-55B5-49CB-997F-F77D345B8568}" type="datetimeFigureOut">
              <a:rPr kumimoji="1" lang="ja-JP" altLang="en-US" smtClean="0"/>
              <a:t>2025/3/7</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0A788FBC-B247-4171-A305-89E899A46F16}" type="slidenum">
              <a:rPr kumimoji="1" lang="ja-JP" altLang="en-US" smtClean="0"/>
              <a:t>‹#›</a:t>
            </a:fld>
            <a:endParaRPr kumimoji="1" lang="ja-JP" altLang="en-US"/>
          </a:p>
        </p:txBody>
      </p:sp>
    </p:spTree>
    <p:extLst>
      <p:ext uri="{BB962C8B-B14F-4D97-AF65-F5344CB8AC3E}">
        <p14:creationId xmlns:p14="http://schemas.microsoft.com/office/powerpoint/2010/main" val="6366826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839788" y="2505075"/>
            <a:ext cx="5157787"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6172200" y="2505075"/>
            <a:ext cx="5183188"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04F70010-55B5-49CB-997F-F77D345B8568}" type="datetimeFigureOut">
              <a:rPr kumimoji="1" lang="ja-JP" altLang="en-US" smtClean="0"/>
              <a:t>2025/3/7</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0A788FBC-B247-4171-A305-89E899A46F16}" type="slidenum">
              <a:rPr kumimoji="1" lang="ja-JP" altLang="en-US" smtClean="0"/>
              <a:t>‹#›</a:t>
            </a:fld>
            <a:endParaRPr kumimoji="1" lang="ja-JP" altLang="en-US"/>
          </a:p>
        </p:txBody>
      </p:sp>
    </p:spTree>
    <p:extLst>
      <p:ext uri="{BB962C8B-B14F-4D97-AF65-F5344CB8AC3E}">
        <p14:creationId xmlns:p14="http://schemas.microsoft.com/office/powerpoint/2010/main" val="26609942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04F70010-55B5-49CB-997F-F77D345B8568}" type="datetimeFigureOut">
              <a:rPr kumimoji="1" lang="ja-JP" altLang="en-US" smtClean="0"/>
              <a:t>2025/3/7</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0A788FBC-B247-4171-A305-89E899A46F16}" type="slidenum">
              <a:rPr kumimoji="1" lang="ja-JP" altLang="en-US" smtClean="0"/>
              <a:t>‹#›</a:t>
            </a:fld>
            <a:endParaRPr kumimoji="1" lang="ja-JP" altLang="en-US"/>
          </a:p>
        </p:txBody>
      </p:sp>
    </p:spTree>
    <p:extLst>
      <p:ext uri="{BB962C8B-B14F-4D97-AF65-F5344CB8AC3E}">
        <p14:creationId xmlns:p14="http://schemas.microsoft.com/office/powerpoint/2010/main" val="20529319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4F70010-55B5-49CB-997F-F77D345B8568}" type="datetimeFigureOut">
              <a:rPr kumimoji="1" lang="ja-JP" altLang="en-US" smtClean="0"/>
              <a:t>2025/3/7</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0A788FBC-B247-4171-A305-89E899A46F16}" type="slidenum">
              <a:rPr kumimoji="1" lang="ja-JP" altLang="en-US" smtClean="0"/>
              <a:t>‹#›</a:t>
            </a:fld>
            <a:endParaRPr kumimoji="1" lang="ja-JP" altLang="en-US"/>
          </a:p>
        </p:txBody>
      </p:sp>
    </p:spTree>
    <p:extLst>
      <p:ext uri="{BB962C8B-B14F-4D97-AF65-F5344CB8AC3E}">
        <p14:creationId xmlns:p14="http://schemas.microsoft.com/office/powerpoint/2010/main" val="2391725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04F70010-55B5-49CB-997F-F77D345B8568}" type="datetimeFigureOut">
              <a:rPr kumimoji="1" lang="ja-JP" altLang="en-US" smtClean="0"/>
              <a:t>2025/3/7</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0A788FBC-B247-4171-A305-89E899A46F16}" type="slidenum">
              <a:rPr kumimoji="1" lang="ja-JP" altLang="en-US" smtClean="0"/>
              <a:t>‹#›</a:t>
            </a:fld>
            <a:endParaRPr kumimoji="1" lang="ja-JP" altLang="en-US"/>
          </a:p>
        </p:txBody>
      </p:sp>
    </p:spTree>
    <p:extLst>
      <p:ext uri="{BB962C8B-B14F-4D97-AF65-F5344CB8AC3E}">
        <p14:creationId xmlns:p14="http://schemas.microsoft.com/office/powerpoint/2010/main" val="8465925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04F70010-55B5-49CB-997F-F77D345B8568}" type="datetimeFigureOut">
              <a:rPr kumimoji="1" lang="ja-JP" altLang="en-US" smtClean="0"/>
              <a:t>2025/3/7</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0A788FBC-B247-4171-A305-89E899A46F16}" type="slidenum">
              <a:rPr kumimoji="1" lang="ja-JP" altLang="en-US" smtClean="0"/>
              <a:t>‹#›</a:t>
            </a:fld>
            <a:endParaRPr kumimoji="1" lang="ja-JP" altLang="en-US"/>
          </a:p>
        </p:txBody>
      </p:sp>
    </p:spTree>
    <p:extLst>
      <p:ext uri="{BB962C8B-B14F-4D97-AF65-F5344CB8AC3E}">
        <p14:creationId xmlns:p14="http://schemas.microsoft.com/office/powerpoint/2010/main" val="7224371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4F70010-55B5-49CB-997F-F77D345B8568}" type="datetimeFigureOut">
              <a:rPr kumimoji="1" lang="ja-JP" altLang="en-US" smtClean="0"/>
              <a:t>2025/3/7</a:t>
            </a:fld>
            <a:endParaRPr kumimoji="1" lang="ja-JP" alt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A788FBC-B247-4171-A305-89E899A46F16}" type="slidenum">
              <a:rPr kumimoji="1" lang="ja-JP" altLang="en-US" smtClean="0"/>
              <a:t>‹#›</a:t>
            </a:fld>
            <a:endParaRPr kumimoji="1" lang="ja-JP" altLang="en-US"/>
          </a:p>
        </p:txBody>
      </p:sp>
    </p:spTree>
    <p:extLst>
      <p:ext uri="{BB962C8B-B14F-4D97-AF65-F5344CB8AC3E}">
        <p14:creationId xmlns:p14="http://schemas.microsoft.com/office/powerpoint/2010/main" val="3565255815"/>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jpeg"/><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jpeg"/><Relationship Id="rId7" Type="http://schemas.openxmlformats.org/officeDocument/2006/relationships/image" Target="../media/image34.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 Id="rId9" Type="http://schemas.openxmlformats.org/officeDocument/2006/relationships/image" Target="../media/image36.png"/></Relationships>
</file>

<file path=ppt/slides/_rels/slide1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38.png"/></Relationships>
</file>

<file path=ppt/slides/_rels/slide13.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slideLayout" Target="../slideLayouts/slideLayout2.xml"/><Relationship Id="rId7" Type="http://schemas.openxmlformats.org/officeDocument/2006/relationships/image" Target="../media/image42.jpe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notesSlide" Target="../notesSlides/notesSlide12.xml"/><Relationship Id="rId9" Type="http://schemas.openxmlformats.org/officeDocument/2006/relationships/image" Target="../media/image44.png"/></Relationships>
</file>

<file path=ppt/slides/_rels/slide14.xml.rels><?xml version="1.0" encoding="UTF-8" standalone="yes"?>
<Relationships xmlns="http://schemas.openxmlformats.org/package/2006/relationships"><Relationship Id="rId8" Type="http://schemas.openxmlformats.org/officeDocument/2006/relationships/image" Target="../media/image46.png"/><Relationship Id="rId3" Type="http://schemas.microsoft.com/office/2007/relationships/media" Target="../media/media3.MOV"/><Relationship Id="rId7" Type="http://schemas.openxmlformats.org/officeDocument/2006/relationships/image" Target="../media/image45.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notesSlide" Target="../notesSlides/notesSlide13.xml"/><Relationship Id="rId5" Type="http://schemas.openxmlformats.org/officeDocument/2006/relationships/slideLayout" Target="../slideLayouts/slideLayout2.xml"/><Relationship Id="rId4" Type="http://schemas.openxmlformats.org/officeDocument/2006/relationships/video" Target="../media/media3.MOV"/><Relationship Id="rId9" Type="http://schemas.openxmlformats.org/officeDocument/2006/relationships/image" Target="../media/image47.png"/></Relationships>
</file>

<file path=ppt/slides/_rels/slide15.xml.rels><?xml version="1.0" encoding="UTF-8" standalone="yes"?>
<Relationships xmlns="http://schemas.openxmlformats.org/package/2006/relationships"><Relationship Id="rId8" Type="http://schemas.openxmlformats.org/officeDocument/2006/relationships/image" Target="../media/image53.png"/><Relationship Id="rId13" Type="http://schemas.openxmlformats.org/officeDocument/2006/relationships/image" Target="../media/image58.png"/><Relationship Id="rId3" Type="http://schemas.openxmlformats.org/officeDocument/2006/relationships/image" Target="../media/image48.png"/><Relationship Id="rId7" Type="http://schemas.openxmlformats.org/officeDocument/2006/relationships/image" Target="../media/image52.png"/><Relationship Id="rId12" Type="http://schemas.openxmlformats.org/officeDocument/2006/relationships/image" Target="../media/image57.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51.png"/><Relationship Id="rId11" Type="http://schemas.openxmlformats.org/officeDocument/2006/relationships/image" Target="../media/image56.png"/><Relationship Id="rId5" Type="http://schemas.openxmlformats.org/officeDocument/2006/relationships/image" Target="../media/image50.png"/><Relationship Id="rId15" Type="http://schemas.openxmlformats.org/officeDocument/2006/relationships/image" Target="../media/image60.png"/><Relationship Id="rId10" Type="http://schemas.openxmlformats.org/officeDocument/2006/relationships/image" Target="../media/image55.png"/><Relationship Id="rId4" Type="http://schemas.openxmlformats.org/officeDocument/2006/relationships/image" Target="../media/image49.png"/><Relationship Id="rId9" Type="http://schemas.openxmlformats.org/officeDocument/2006/relationships/image" Target="../media/image54.png"/><Relationship Id="rId14" Type="http://schemas.openxmlformats.org/officeDocument/2006/relationships/image" Target="../media/image59.png"/></Relationships>
</file>

<file path=ppt/slides/_rels/slide1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63.png"/><Relationship Id="rId4" Type="http://schemas.openxmlformats.org/officeDocument/2006/relationships/image" Target="../media/image62.emf"/></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jpeg"/><Relationship Id="rId7"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9.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24.png"/><Relationship Id="rId3" Type="http://schemas.openxmlformats.org/officeDocument/2006/relationships/image" Target="../media/image16.png"/><Relationship Id="rId7" Type="http://schemas.openxmlformats.org/officeDocument/2006/relationships/image" Target="../media/image19.png"/><Relationship Id="rId12"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5.jpeg"/><Relationship Id="rId11" Type="http://schemas.openxmlformats.org/officeDocument/2006/relationships/image" Target="../media/image22.png"/><Relationship Id="rId5" Type="http://schemas.openxmlformats.org/officeDocument/2006/relationships/image" Target="../media/image18.png"/><Relationship Id="rId15" Type="http://schemas.openxmlformats.org/officeDocument/2006/relationships/image" Target="../media/image10.png"/><Relationship Id="rId10" Type="http://schemas.openxmlformats.org/officeDocument/2006/relationships/image" Target="../media/image21.png"/><Relationship Id="rId4" Type="http://schemas.openxmlformats.org/officeDocument/2006/relationships/image" Target="../media/image17.png"/><Relationship Id="rId9" Type="http://schemas.openxmlformats.org/officeDocument/2006/relationships/image" Target="../media/image20.png"/><Relationship Id="rId1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FCB6FB37-3CBE-23F2-719B-EB69575DAE86}"/>
              </a:ext>
            </a:extLst>
          </p:cNvPr>
          <p:cNvSpPr txBox="1"/>
          <p:nvPr/>
        </p:nvSpPr>
        <p:spPr>
          <a:xfrm>
            <a:off x="144202" y="347373"/>
            <a:ext cx="11961171" cy="3336747"/>
          </a:xfrm>
          <a:prstGeom prst="rect">
            <a:avLst/>
          </a:prstGeom>
          <a:noFill/>
        </p:spPr>
        <p:txBody>
          <a:bodyPr wrap="square" rtlCol="0">
            <a:spAutoFit/>
          </a:bodyPr>
          <a:lstStyle/>
          <a:p>
            <a:pPr marL="0" marR="0" lvl="0" indent="0" algn="l" defTabSz="457200" rtl="0" eaLnBrk="1" fontAlgn="auto" latinLnBrk="0" hangingPunct="1">
              <a:lnSpc>
                <a:spcPct val="150000"/>
              </a:lnSpc>
              <a:spcBef>
                <a:spcPts val="0"/>
              </a:spcBef>
              <a:spcAft>
                <a:spcPts val="0"/>
              </a:spcAft>
              <a:buClrTx/>
              <a:buSzTx/>
              <a:buFontTx/>
              <a:buNone/>
              <a:tabLst/>
              <a:defRPr/>
            </a:pPr>
            <a:r>
              <a:rPr kumimoji="1" lang="ja-JP" altLang="en-US" sz="36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この教材の著作権は松山市歯科医師会と松山市教育委員会に帰属しております。教材の内容、テキスト、画像等の無断転載・無断使用を固く禁じます。また、他の教材等への引用や改変等の二次利用を厳禁いたします。</a:t>
            </a:r>
            <a:endParaRPr kumimoji="1" lang="en-US" altLang="ja-JP" sz="36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2" name="テキスト ボックス 1">
            <a:extLst>
              <a:ext uri="{FF2B5EF4-FFF2-40B4-BE49-F238E27FC236}">
                <a16:creationId xmlns:a16="http://schemas.microsoft.com/office/drawing/2014/main" id="{5EEC750B-47E4-CCBF-D693-37A56E3FCBFB}"/>
              </a:ext>
            </a:extLst>
          </p:cNvPr>
          <p:cNvSpPr txBox="1"/>
          <p:nvPr/>
        </p:nvSpPr>
        <p:spPr>
          <a:xfrm>
            <a:off x="124940" y="4212760"/>
            <a:ext cx="11961171" cy="2025042"/>
          </a:xfrm>
          <a:prstGeom prst="rect">
            <a:avLst/>
          </a:prstGeom>
          <a:noFill/>
        </p:spPr>
        <p:txBody>
          <a:bodyPr wrap="square" rtlCol="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1" lang="ja-JP" altLang="en-US" sz="4400" b="1"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rPr>
              <a:t>授業終了後はその都度</a:t>
            </a:r>
            <a:endParaRPr kumimoji="1" lang="en-US" altLang="ja-JP" sz="4400" b="1"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endParaRPr>
          </a:p>
          <a:p>
            <a:pPr marL="0" marR="0" lvl="0" indent="0" algn="ctr" defTabSz="457200" rtl="0" eaLnBrk="1" fontAlgn="auto" latinLnBrk="0" hangingPunct="1">
              <a:lnSpc>
                <a:spcPct val="150000"/>
              </a:lnSpc>
              <a:spcBef>
                <a:spcPts val="0"/>
              </a:spcBef>
              <a:spcAft>
                <a:spcPts val="0"/>
              </a:spcAft>
              <a:buClrTx/>
              <a:buSzTx/>
              <a:buFontTx/>
              <a:buNone/>
              <a:tabLst/>
              <a:defRPr/>
            </a:pPr>
            <a:r>
              <a:rPr kumimoji="1" lang="ja-JP" altLang="en-US" sz="4400" b="1"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rPr>
              <a:t>パソコンからデータを削除してください。</a:t>
            </a:r>
            <a:endParaRPr kumimoji="1" lang="en-US" altLang="ja-JP" sz="4400" b="1"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9007760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レーム 3">
            <a:extLst>
              <a:ext uri="{FF2B5EF4-FFF2-40B4-BE49-F238E27FC236}">
                <a16:creationId xmlns:a16="http://schemas.microsoft.com/office/drawing/2014/main" id="{37059DA0-3B30-4677-4068-2DC6E461A88B}"/>
              </a:ext>
            </a:extLst>
          </p:cNvPr>
          <p:cNvSpPr/>
          <p:nvPr/>
        </p:nvSpPr>
        <p:spPr>
          <a:xfrm>
            <a:off x="0" y="1"/>
            <a:ext cx="12192000" cy="6858000"/>
          </a:xfrm>
          <a:prstGeom prst="frame">
            <a:avLst>
              <a:gd name="adj1" fmla="val 4278"/>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23" rtl="0" eaLnBrk="1" fontAlgn="auto" latinLnBrk="0" hangingPunct="1">
              <a:lnSpc>
                <a:spcPct val="100000"/>
              </a:lnSpc>
              <a:spcBef>
                <a:spcPts val="0"/>
              </a:spcBef>
              <a:spcAft>
                <a:spcPts val="0"/>
              </a:spcAft>
              <a:buClrTx/>
              <a:buSzTx/>
              <a:buFontTx/>
              <a:buNone/>
              <a:tabLst/>
              <a:defRPr/>
            </a:pPr>
            <a:endParaRPr kumimoji="1" lang="ja-JP" altLang="en-US" sz="1801"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sp>
        <p:nvSpPr>
          <p:cNvPr id="2" name="テキスト ボックス 1">
            <a:extLst>
              <a:ext uri="{FF2B5EF4-FFF2-40B4-BE49-F238E27FC236}">
                <a16:creationId xmlns:a16="http://schemas.microsoft.com/office/drawing/2014/main" id="{F3F51DA6-5DE7-9857-68CF-BF072F8A3C95}"/>
              </a:ext>
            </a:extLst>
          </p:cNvPr>
          <p:cNvSpPr txBox="1"/>
          <p:nvPr/>
        </p:nvSpPr>
        <p:spPr>
          <a:xfrm>
            <a:off x="1004996" y="289588"/>
            <a:ext cx="11025372" cy="1345433"/>
          </a:xfrm>
          <a:prstGeom prst="rect">
            <a:avLst/>
          </a:prstGeom>
          <a:noFill/>
        </p:spPr>
        <p:txBody>
          <a:bodyPr wrap="square" rtlCol="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1" lang="ja-JP" altLang="en-US" sz="6000" b="1"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ぴっかぴかのは　大さくせん！</a:t>
            </a:r>
            <a:endParaRPr kumimoji="1" lang="en-US" altLang="ja-JP" sz="6000" b="1"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endParaRPr>
          </a:p>
        </p:txBody>
      </p:sp>
      <p:sp>
        <p:nvSpPr>
          <p:cNvPr id="5" name="テキスト ボックス 4">
            <a:extLst>
              <a:ext uri="{FF2B5EF4-FFF2-40B4-BE49-F238E27FC236}">
                <a16:creationId xmlns:a16="http://schemas.microsoft.com/office/drawing/2014/main" id="{DABB2E32-9151-D71C-8095-E636B872E209}"/>
              </a:ext>
            </a:extLst>
          </p:cNvPr>
          <p:cNvSpPr txBox="1"/>
          <p:nvPr/>
        </p:nvSpPr>
        <p:spPr>
          <a:xfrm>
            <a:off x="7280860" y="387529"/>
            <a:ext cx="800219"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だい</a:t>
            </a:r>
          </a:p>
        </p:txBody>
      </p:sp>
      <p:sp>
        <p:nvSpPr>
          <p:cNvPr id="20" name="四角形: 角を丸くする 19">
            <a:extLst>
              <a:ext uri="{FF2B5EF4-FFF2-40B4-BE49-F238E27FC236}">
                <a16:creationId xmlns:a16="http://schemas.microsoft.com/office/drawing/2014/main" id="{5ADA79D3-0B35-39E9-2FB2-F804128644C9}"/>
              </a:ext>
            </a:extLst>
          </p:cNvPr>
          <p:cNvSpPr/>
          <p:nvPr/>
        </p:nvSpPr>
        <p:spPr>
          <a:xfrm>
            <a:off x="456296" y="3830052"/>
            <a:ext cx="1691288" cy="773639"/>
          </a:xfrm>
          <a:prstGeom prst="roundRect">
            <a:avLst/>
          </a:prstGeom>
          <a:solidFill>
            <a:srgbClr val="FFC000"/>
          </a:solidFill>
          <a:ln w="381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36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大きさ</a:t>
            </a:r>
          </a:p>
        </p:txBody>
      </p:sp>
      <p:pic>
        <p:nvPicPr>
          <p:cNvPr id="28" name="図 27">
            <a:extLst>
              <a:ext uri="{FF2B5EF4-FFF2-40B4-BE49-F238E27FC236}">
                <a16:creationId xmlns:a16="http://schemas.microsoft.com/office/drawing/2014/main" id="{B884E1E3-0239-DAC8-DCC8-148C4098B0F9}"/>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rot="687631">
            <a:off x="121040" y="242240"/>
            <a:ext cx="1247812" cy="1343574"/>
          </a:xfrm>
          <a:prstGeom prst="rect">
            <a:avLst/>
          </a:prstGeom>
        </p:spPr>
      </p:pic>
      <p:pic>
        <p:nvPicPr>
          <p:cNvPr id="3" name="図 2">
            <a:extLst>
              <a:ext uri="{FF2B5EF4-FFF2-40B4-BE49-F238E27FC236}">
                <a16:creationId xmlns:a16="http://schemas.microsoft.com/office/drawing/2014/main" id="{3D836045-FE9F-18D5-95EB-2F6EF175AA97}"/>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rot="10334297">
            <a:off x="6267329" y="323514"/>
            <a:ext cx="1247812" cy="1343574"/>
          </a:xfrm>
          <a:prstGeom prst="rect">
            <a:avLst/>
          </a:prstGeom>
        </p:spPr>
      </p:pic>
      <p:grpSp>
        <p:nvGrpSpPr>
          <p:cNvPr id="8" name="グループ化 7">
            <a:extLst>
              <a:ext uri="{FF2B5EF4-FFF2-40B4-BE49-F238E27FC236}">
                <a16:creationId xmlns:a16="http://schemas.microsoft.com/office/drawing/2014/main" id="{99E17E92-BAA8-B641-E37A-43DC1952AE94}"/>
              </a:ext>
            </a:extLst>
          </p:cNvPr>
          <p:cNvGrpSpPr/>
          <p:nvPr/>
        </p:nvGrpSpPr>
        <p:grpSpPr>
          <a:xfrm>
            <a:off x="347814" y="1342140"/>
            <a:ext cx="7686242" cy="1094852"/>
            <a:chOff x="161632" y="1254156"/>
            <a:chExt cx="7686242" cy="1094852"/>
          </a:xfrm>
        </p:grpSpPr>
        <p:sp>
          <p:nvSpPr>
            <p:cNvPr id="7" name="テキスト ボックス 6">
              <a:extLst>
                <a:ext uri="{FF2B5EF4-FFF2-40B4-BE49-F238E27FC236}">
                  <a16:creationId xmlns:a16="http://schemas.microsoft.com/office/drawing/2014/main" id="{E07E7168-24AB-E692-90D7-5AC5057A56BE}"/>
                </a:ext>
              </a:extLst>
            </p:cNvPr>
            <p:cNvSpPr txBox="1"/>
            <p:nvPr/>
          </p:nvSpPr>
          <p:spPr>
            <a:xfrm>
              <a:off x="161632" y="1254156"/>
              <a:ext cx="7686242" cy="1094852"/>
            </a:xfrm>
            <a:prstGeom prst="rect">
              <a:avLst/>
            </a:prstGeom>
            <a:noFill/>
          </p:spPr>
          <p:txBody>
            <a:bodyPr wrap="square" rtlCol="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1" lang="ja-JP" altLang="en-US" sz="4800" b="1"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　よいどうぐをつかおう</a:t>
              </a:r>
              <a:endParaRPr kumimoji="1" lang="en-US" altLang="ja-JP" sz="4800" b="1"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endParaRPr>
            </a:p>
          </p:txBody>
        </p:sp>
        <p:pic>
          <p:nvPicPr>
            <p:cNvPr id="6" name="図 5" descr="座る, ホイール, 探す, モニター が含まれている画像&#10;&#10;自動的に生成された説明">
              <a:extLst>
                <a:ext uri="{FF2B5EF4-FFF2-40B4-BE49-F238E27FC236}">
                  <a16:creationId xmlns:a16="http://schemas.microsoft.com/office/drawing/2014/main" id="{8E28E88A-4052-B3A0-7468-DD8A80AEE5EA}"/>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82958" y="1488791"/>
              <a:ext cx="744841" cy="767829"/>
            </a:xfrm>
            <a:prstGeom prst="rect">
              <a:avLst/>
            </a:prstGeom>
          </p:spPr>
        </p:pic>
      </p:grpSp>
      <p:grpSp>
        <p:nvGrpSpPr>
          <p:cNvPr id="19" name="グループ化 18">
            <a:extLst>
              <a:ext uri="{FF2B5EF4-FFF2-40B4-BE49-F238E27FC236}">
                <a16:creationId xmlns:a16="http://schemas.microsoft.com/office/drawing/2014/main" id="{DDFCE191-17F7-7C75-F873-7B85140B2E0C}"/>
              </a:ext>
            </a:extLst>
          </p:cNvPr>
          <p:cNvGrpSpPr/>
          <p:nvPr/>
        </p:nvGrpSpPr>
        <p:grpSpPr>
          <a:xfrm>
            <a:off x="9278478" y="3869930"/>
            <a:ext cx="2402502" cy="2542261"/>
            <a:chOff x="561849" y="3764939"/>
            <a:chExt cx="2402502" cy="2542261"/>
          </a:xfrm>
        </p:grpSpPr>
        <p:pic>
          <p:nvPicPr>
            <p:cNvPr id="14" name="図 13">
              <a:extLst>
                <a:ext uri="{FF2B5EF4-FFF2-40B4-BE49-F238E27FC236}">
                  <a16:creationId xmlns:a16="http://schemas.microsoft.com/office/drawing/2014/main" id="{97940B51-1DF3-40BE-97C9-B58EEC2918F1}"/>
                </a:ext>
              </a:extLst>
            </p:cNvPr>
            <p:cNvPicPr/>
            <p:nvPr/>
          </p:nvPicPr>
          <p:blipFill rotWithShape="1">
            <a:blip r:embed="rId5" cstate="print">
              <a:extLst>
                <a:ext uri="{28A0092B-C50C-407E-A947-70E740481C1C}">
                  <a14:useLocalDpi xmlns:a14="http://schemas.microsoft.com/office/drawing/2010/main"/>
                </a:ext>
              </a:extLst>
            </a:blip>
            <a:srcRect/>
            <a:stretch/>
          </p:blipFill>
          <p:spPr bwMode="auto">
            <a:xfrm rot="16200000">
              <a:off x="640305" y="3983154"/>
              <a:ext cx="2344809" cy="2303283"/>
            </a:xfrm>
            <a:prstGeom prst="rect">
              <a:avLst/>
            </a:prstGeom>
            <a:ln>
              <a:noFill/>
            </a:ln>
            <a:extLst>
              <a:ext uri="{53640926-AAD7-44D8-BBD7-CCE9431645EC}">
                <a14:shadowObscured xmlns:a14="http://schemas.microsoft.com/office/drawing/2010/main"/>
              </a:ext>
            </a:extLst>
          </p:spPr>
        </p:pic>
        <p:sp>
          <p:nvSpPr>
            <p:cNvPr id="12" name="テキスト ボックス 11">
              <a:extLst>
                <a:ext uri="{FF2B5EF4-FFF2-40B4-BE49-F238E27FC236}">
                  <a16:creationId xmlns:a16="http://schemas.microsoft.com/office/drawing/2014/main" id="{5A34092B-4BD9-296B-EF77-9A5104CDDE6A}"/>
                </a:ext>
              </a:extLst>
            </p:cNvPr>
            <p:cNvSpPr txBox="1"/>
            <p:nvPr/>
          </p:nvSpPr>
          <p:spPr>
            <a:xfrm>
              <a:off x="561849" y="3779094"/>
              <a:ext cx="489557" cy="53199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①</a:t>
              </a:r>
            </a:p>
          </p:txBody>
        </p:sp>
        <p:sp>
          <p:nvSpPr>
            <p:cNvPr id="15" name="テキスト ボックス 14">
              <a:extLst>
                <a:ext uri="{FF2B5EF4-FFF2-40B4-BE49-F238E27FC236}">
                  <a16:creationId xmlns:a16="http://schemas.microsoft.com/office/drawing/2014/main" id="{F1A53542-455B-62B2-59D1-E781E280C018}"/>
                </a:ext>
              </a:extLst>
            </p:cNvPr>
            <p:cNvSpPr txBox="1"/>
            <p:nvPr/>
          </p:nvSpPr>
          <p:spPr>
            <a:xfrm>
              <a:off x="895871" y="3764939"/>
              <a:ext cx="335861"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②</a:t>
              </a:r>
            </a:p>
          </p:txBody>
        </p:sp>
        <p:sp>
          <p:nvSpPr>
            <p:cNvPr id="18" name="テキスト ボックス 17">
              <a:extLst>
                <a:ext uri="{FF2B5EF4-FFF2-40B4-BE49-F238E27FC236}">
                  <a16:creationId xmlns:a16="http://schemas.microsoft.com/office/drawing/2014/main" id="{EEE59793-715A-0B73-8A10-EC1A147744AC}"/>
                </a:ext>
              </a:extLst>
            </p:cNvPr>
            <p:cNvSpPr txBox="1"/>
            <p:nvPr/>
          </p:nvSpPr>
          <p:spPr>
            <a:xfrm>
              <a:off x="1267899" y="3779094"/>
              <a:ext cx="397271"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③</a:t>
              </a:r>
            </a:p>
          </p:txBody>
        </p:sp>
      </p:grpSp>
      <p:sp>
        <p:nvSpPr>
          <p:cNvPr id="31" name="四角形: 角を丸くする 30">
            <a:extLst>
              <a:ext uri="{FF2B5EF4-FFF2-40B4-BE49-F238E27FC236}">
                <a16:creationId xmlns:a16="http://schemas.microsoft.com/office/drawing/2014/main" id="{E1BABBA9-2D7B-EB5B-F460-F09EBAFCD8D1}"/>
              </a:ext>
            </a:extLst>
          </p:cNvPr>
          <p:cNvSpPr/>
          <p:nvPr/>
        </p:nvSpPr>
        <p:spPr>
          <a:xfrm>
            <a:off x="456296" y="2514182"/>
            <a:ext cx="1691288" cy="652996"/>
          </a:xfrm>
          <a:prstGeom prst="roundRect">
            <a:avLst/>
          </a:prstGeom>
          <a:solidFill>
            <a:srgbClr val="FFC000"/>
          </a:solidFill>
          <a:ln w="381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36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かたさ</a:t>
            </a:r>
          </a:p>
        </p:txBody>
      </p:sp>
      <p:sp>
        <p:nvSpPr>
          <p:cNvPr id="32" name="テキスト ボックス 31">
            <a:extLst>
              <a:ext uri="{FF2B5EF4-FFF2-40B4-BE49-F238E27FC236}">
                <a16:creationId xmlns:a16="http://schemas.microsoft.com/office/drawing/2014/main" id="{EE1C44E5-D9E1-9074-1C12-DD9F69F131AC}"/>
              </a:ext>
            </a:extLst>
          </p:cNvPr>
          <p:cNvSpPr txBox="1"/>
          <p:nvPr/>
        </p:nvSpPr>
        <p:spPr>
          <a:xfrm>
            <a:off x="2141889" y="2497713"/>
            <a:ext cx="6583382" cy="89255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6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a:t>
            </a:r>
            <a:r>
              <a:rPr kumimoji="0" lang="ja-JP" altLang="en-US" sz="2600" b="1"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rPr>
              <a:t>ふつう</a:t>
            </a:r>
            <a:r>
              <a:rPr kumimoji="0" lang="ja-JP" altLang="en-US" sz="26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」がおすすめ。</a:t>
            </a:r>
            <a:endParaRPr kumimoji="0" lang="en-US" altLang="ja-JP" sz="26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6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a:t>
            </a:r>
            <a:r>
              <a:rPr kumimoji="0" lang="ja-JP" altLang="en-US" sz="2600" b="1"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やわらかめ</a:t>
            </a:r>
            <a:r>
              <a:rPr kumimoji="0" lang="ja-JP" altLang="en-US" sz="26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」はよごれがおちにくい）</a:t>
            </a:r>
            <a:endParaRPr kumimoji="0" lang="ja-JP" altLang="ja-JP" sz="26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endParaRPr>
          </a:p>
        </p:txBody>
      </p:sp>
      <p:grpSp>
        <p:nvGrpSpPr>
          <p:cNvPr id="10" name="グループ化 9">
            <a:extLst>
              <a:ext uri="{FF2B5EF4-FFF2-40B4-BE49-F238E27FC236}">
                <a16:creationId xmlns:a16="http://schemas.microsoft.com/office/drawing/2014/main" id="{3E539706-95C1-386F-C387-8EA824CCDE23}"/>
              </a:ext>
            </a:extLst>
          </p:cNvPr>
          <p:cNvGrpSpPr/>
          <p:nvPr/>
        </p:nvGrpSpPr>
        <p:grpSpPr>
          <a:xfrm>
            <a:off x="511020" y="3369544"/>
            <a:ext cx="9240546" cy="3688900"/>
            <a:chOff x="2396949" y="2501793"/>
            <a:chExt cx="9240546" cy="3688900"/>
          </a:xfrm>
        </p:grpSpPr>
        <p:grpSp>
          <p:nvGrpSpPr>
            <p:cNvPr id="38" name="グループ化 37">
              <a:extLst>
                <a:ext uri="{FF2B5EF4-FFF2-40B4-BE49-F238E27FC236}">
                  <a16:creationId xmlns:a16="http://schemas.microsoft.com/office/drawing/2014/main" id="{FACCF395-116E-DD04-20F1-BAB6FCE1E318}"/>
                </a:ext>
              </a:extLst>
            </p:cNvPr>
            <p:cNvGrpSpPr/>
            <p:nvPr/>
          </p:nvGrpSpPr>
          <p:grpSpPr>
            <a:xfrm>
              <a:off x="2396949" y="2501793"/>
              <a:ext cx="9240546" cy="3688900"/>
              <a:chOff x="2478960" y="2244325"/>
              <a:chExt cx="9240546" cy="3688900"/>
            </a:xfrm>
          </p:grpSpPr>
          <p:grpSp>
            <p:nvGrpSpPr>
              <p:cNvPr id="30" name="グループ化 29">
                <a:extLst>
                  <a:ext uri="{FF2B5EF4-FFF2-40B4-BE49-F238E27FC236}">
                    <a16:creationId xmlns:a16="http://schemas.microsoft.com/office/drawing/2014/main" id="{A229AAF4-5783-30F0-026D-0B499C97C98B}"/>
                  </a:ext>
                </a:extLst>
              </p:cNvPr>
              <p:cNvGrpSpPr/>
              <p:nvPr/>
            </p:nvGrpSpPr>
            <p:grpSpPr>
              <a:xfrm>
                <a:off x="2602588" y="2244325"/>
                <a:ext cx="4971405" cy="3688900"/>
                <a:chOff x="3733291" y="2506063"/>
                <a:chExt cx="4971405" cy="3688900"/>
              </a:xfrm>
            </p:grpSpPr>
            <p:grpSp>
              <p:nvGrpSpPr>
                <p:cNvPr id="27" name="グループ化 26">
                  <a:extLst>
                    <a:ext uri="{FF2B5EF4-FFF2-40B4-BE49-F238E27FC236}">
                      <a16:creationId xmlns:a16="http://schemas.microsoft.com/office/drawing/2014/main" id="{E57ADE09-9D64-D961-33DB-A924D40BF792}"/>
                    </a:ext>
                  </a:extLst>
                </p:cNvPr>
                <p:cNvGrpSpPr/>
                <p:nvPr/>
              </p:nvGrpSpPr>
              <p:grpSpPr>
                <a:xfrm>
                  <a:off x="3733291" y="2506063"/>
                  <a:ext cx="4932343" cy="3688900"/>
                  <a:chOff x="3733291" y="2506063"/>
                  <a:chExt cx="4932343" cy="3688900"/>
                </a:xfrm>
              </p:grpSpPr>
              <p:pic>
                <p:nvPicPr>
                  <p:cNvPr id="9" name="図 8" descr="ナイフとフォーク&#10;&#10;中程度の精度で自動的に生成された説明">
                    <a:extLst>
                      <a:ext uri="{FF2B5EF4-FFF2-40B4-BE49-F238E27FC236}">
                        <a16:creationId xmlns:a16="http://schemas.microsoft.com/office/drawing/2014/main" id="{A88F730C-815E-2E3E-733D-C18C192123CC}"/>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rot="3048967" flipH="1">
                    <a:off x="4355013" y="2358737"/>
                    <a:ext cx="3688900" cy="3983552"/>
                  </a:xfrm>
                  <a:prstGeom prst="rect">
                    <a:avLst/>
                  </a:prstGeom>
                </p:spPr>
              </p:pic>
              <p:cxnSp>
                <p:nvCxnSpPr>
                  <p:cNvPr id="17" name="直線矢印コネクタ 16">
                    <a:extLst>
                      <a:ext uri="{FF2B5EF4-FFF2-40B4-BE49-F238E27FC236}">
                        <a16:creationId xmlns:a16="http://schemas.microsoft.com/office/drawing/2014/main" id="{C112615E-4D55-5F22-428A-73B6D9EF2A80}"/>
                      </a:ext>
                    </a:extLst>
                  </p:cNvPr>
                  <p:cNvCxnSpPr>
                    <a:cxnSpLocks/>
                  </p:cNvCxnSpPr>
                  <p:nvPr/>
                </p:nvCxnSpPr>
                <p:spPr>
                  <a:xfrm flipV="1">
                    <a:off x="3733291" y="4937790"/>
                    <a:ext cx="4932343" cy="49595"/>
                  </a:xfrm>
                  <a:prstGeom prst="straightConnector1">
                    <a:avLst/>
                  </a:prstGeom>
                  <a:ln w="762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grpSp>
            <p:cxnSp>
              <p:nvCxnSpPr>
                <p:cNvPr id="16" name="直線矢印コネクタ 15">
                  <a:extLst>
                    <a:ext uri="{FF2B5EF4-FFF2-40B4-BE49-F238E27FC236}">
                      <a16:creationId xmlns:a16="http://schemas.microsoft.com/office/drawing/2014/main" id="{801144BB-1AC0-A1A3-938C-0D3CEE8FA13F}"/>
                    </a:ext>
                  </a:extLst>
                </p:cNvPr>
                <p:cNvCxnSpPr>
                  <a:cxnSpLocks/>
                </p:cNvCxnSpPr>
                <p:nvPr/>
              </p:nvCxnSpPr>
              <p:spPr>
                <a:xfrm>
                  <a:off x="8702963" y="4067196"/>
                  <a:ext cx="1733" cy="582739"/>
                </a:xfrm>
                <a:prstGeom prst="straightConnector1">
                  <a:avLst/>
                </a:prstGeom>
                <a:ln w="762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grpSp>
          <p:sp>
            <p:nvSpPr>
              <p:cNvPr id="37" name="テキスト ボックス 36">
                <a:extLst>
                  <a:ext uri="{FF2B5EF4-FFF2-40B4-BE49-F238E27FC236}">
                    <a16:creationId xmlns:a16="http://schemas.microsoft.com/office/drawing/2014/main" id="{83A0607D-D4AB-21BB-73E9-27FA4FFC40C2}"/>
                  </a:ext>
                </a:extLst>
              </p:cNvPr>
              <p:cNvSpPr txBox="1"/>
              <p:nvPr/>
            </p:nvSpPr>
            <p:spPr>
              <a:xfrm>
                <a:off x="2478960" y="4974097"/>
                <a:ext cx="9240546" cy="49244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60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rPr>
                  <a:t>ぜんたいの大きさ：じぶんの手・口の大きさにあわせる</a:t>
                </a:r>
                <a:endParaRPr kumimoji="0" lang="ja-JP" altLang="ja-JP" sz="260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endParaRPr>
              </a:p>
            </p:txBody>
          </p:sp>
        </p:grpSp>
        <p:sp>
          <p:nvSpPr>
            <p:cNvPr id="39" name="テキスト ボックス 38">
              <a:extLst>
                <a:ext uri="{FF2B5EF4-FFF2-40B4-BE49-F238E27FC236}">
                  <a16:creationId xmlns:a16="http://schemas.microsoft.com/office/drawing/2014/main" id="{BC4E86C9-4EEC-5082-BCE8-5F8D25E32E28}"/>
                </a:ext>
              </a:extLst>
            </p:cNvPr>
            <p:cNvSpPr txBox="1"/>
            <p:nvPr/>
          </p:nvSpPr>
          <p:spPr>
            <a:xfrm>
              <a:off x="4209654" y="2848509"/>
              <a:ext cx="64633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dirty="0">
                  <a:solidFill>
                    <a:prstClr val="black"/>
                  </a:solidFill>
                  <a:latin typeface="HG丸ｺﾞｼｯｸM-PRO" panose="020F0600000000000000" pitchFamily="50" charset="-128"/>
                  <a:ea typeface="HG丸ｺﾞｼｯｸM-PRO" panose="020F0600000000000000" pitchFamily="50" charset="-128"/>
                </a:rPr>
                <a:t>ひと</a:t>
              </a:r>
              <a:endParaRPr kumimoji="1" lang="ja-JP" altLang="en-US" sz="180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endParaRPr>
            </a:p>
          </p:txBody>
        </p:sp>
      </p:grpSp>
      <p:sp>
        <p:nvSpPr>
          <p:cNvPr id="43" name="吹き出し: 角を丸めた四角形 42">
            <a:extLst>
              <a:ext uri="{FF2B5EF4-FFF2-40B4-BE49-F238E27FC236}">
                <a16:creationId xmlns:a16="http://schemas.microsoft.com/office/drawing/2014/main" id="{33DD8491-21B5-4129-0FE5-E3296C48F748}"/>
              </a:ext>
            </a:extLst>
          </p:cNvPr>
          <p:cNvSpPr/>
          <p:nvPr/>
        </p:nvSpPr>
        <p:spPr>
          <a:xfrm>
            <a:off x="8984343" y="1836211"/>
            <a:ext cx="2857581" cy="1680054"/>
          </a:xfrm>
          <a:prstGeom prst="wedgeRoundRectCallout">
            <a:avLst>
              <a:gd name="adj1" fmla="val -25368"/>
              <a:gd name="adj2" fmla="val 74728"/>
              <a:gd name="adj3" fmla="val 16667"/>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けたばを上から</a:t>
            </a:r>
            <a:endParaRPr kumimoji="1" lang="en-US" altLang="ja-JP"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ctr" defTabSz="457200" rtl="0" eaLnBrk="1" fontAlgn="auto" latinLnBrk="0" hangingPunct="1">
              <a:lnSpc>
                <a:spcPct val="15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見たとき</a:t>
            </a:r>
            <a:endParaRPr kumimoji="1" lang="en-US" altLang="ja-JP"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ctr" defTabSz="457200" rtl="0" eaLnBrk="1" fontAlgn="auto" latinLnBrk="0" hangingPunct="1">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３～４れつ</a:t>
            </a: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のもの</a:t>
            </a:r>
          </a:p>
        </p:txBody>
      </p:sp>
      <p:sp>
        <p:nvSpPr>
          <p:cNvPr id="44" name="テキスト ボックス 43">
            <a:extLst>
              <a:ext uri="{FF2B5EF4-FFF2-40B4-BE49-F238E27FC236}">
                <a16:creationId xmlns:a16="http://schemas.microsoft.com/office/drawing/2014/main" id="{69B0A8BF-18F7-F9F9-AFEC-7E0B81692532}"/>
              </a:ext>
            </a:extLst>
          </p:cNvPr>
          <p:cNvSpPr txBox="1"/>
          <p:nvPr/>
        </p:nvSpPr>
        <p:spPr>
          <a:xfrm>
            <a:off x="10378398" y="1834313"/>
            <a:ext cx="697627"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うえ</a:t>
            </a:r>
          </a:p>
        </p:txBody>
      </p:sp>
      <p:sp>
        <p:nvSpPr>
          <p:cNvPr id="45" name="テキスト ボックス 44">
            <a:extLst>
              <a:ext uri="{FF2B5EF4-FFF2-40B4-BE49-F238E27FC236}">
                <a16:creationId xmlns:a16="http://schemas.microsoft.com/office/drawing/2014/main" id="{A675D40A-930E-4C33-4D3E-6365462EF24A}"/>
              </a:ext>
            </a:extLst>
          </p:cNvPr>
          <p:cNvSpPr txBox="1"/>
          <p:nvPr/>
        </p:nvSpPr>
        <p:spPr>
          <a:xfrm>
            <a:off x="9727721" y="2338665"/>
            <a:ext cx="441146"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み</a:t>
            </a:r>
          </a:p>
        </p:txBody>
      </p:sp>
      <p:sp>
        <p:nvSpPr>
          <p:cNvPr id="21" name="テキスト ボックス 20">
            <a:extLst>
              <a:ext uri="{FF2B5EF4-FFF2-40B4-BE49-F238E27FC236}">
                <a16:creationId xmlns:a16="http://schemas.microsoft.com/office/drawing/2014/main" id="{586CC588-A938-E758-E70C-7CE78BA4E3A2}"/>
              </a:ext>
            </a:extLst>
          </p:cNvPr>
          <p:cNvSpPr txBox="1"/>
          <p:nvPr/>
        </p:nvSpPr>
        <p:spPr>
          <a:xfrm>
            <a:off x="6058763" y="5888729"/>
            <a:ext cx="64633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rPr>
              <a:t>おお</a:t>
            </a:r>
          </a:p>
        </p:txBody>
      </p:sp>
      <p:cxnSp>
        <p:nvCxnSpPr>
          <p:cNvPr id="22" name="直線矢印コネクタ 21">
            <a:extLst>
              <a:ext uri="{FF2B5EF4-FFF2-40B4-BE49-F238E27FC236}">
                <a16:creationId xmlns:a16="http://schemas.microsoft.com/office/drawing/2014/main" id="{BF580DA7-38AF-8798-44B6-ACA370094F1D}"/>
              </a:ext>
            </a:extLst>
          </p:cNvPr>
          <p:cNvCxnSpPr>
            <a:cxnSpLocks/>
          </p:cNvCxnSpPr>
          <p:nvPr/>
        </p:nvCxnSpPr>
        <p:spPr>
          <a:xfrm>
            <a:off x="3993853" y="4573874"/>
            <a:ext cx="1423244" cy="0"/>
          </a:xfrm>
          <a:prstGeom prst="straightConnector1">
            <a:avLst/>
          </a:prstGeom>
          <a:ln w="762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4" name="直線矢印コネクタ 23">
            <a:extLst>
              <a:ext uri="{FF2B5EF4-FFF2-40B4-BE49-F238E27FC236}">
                <a16:creationId xmlns:a16="http://schemas.microsoft.com/office/drawing/2014/main" id="{C2BAB87E-1AAA-DEFC-17E9-E47DBA172A6B}"/>
              </a:ext>
            </a:extLst>
          </p:cNvPr>
          <p:cNvCxnSpPr>
            <a:cxnSpLocks/>
          </p:cNvCxnSpPr>
          <p:nvPr/>
        </p:nvCxnSpPr>
        <p:spPr>
          <a:xfrm>
            <a:off x="10961149" y="4267167"/>
            <a:ext cx="36234" cy="1547423"/>
          </a:xfrm>
          <a:prstGeom prst="straightConnector1">
            <a:avLst/>
          </a:prstGeom>
          <a:ln w="762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4" name="直線コネクタ 33">
            <a:extLst>
              <a:ext uri="{FF2B5EF4-FFF2-40B4-BE49-F238E27FC236}">
                <a16:creationId xmlns:a16="http://schemas.microsoft.com/office/drawing/2014/main" id="{BC964F5E-478F-E43D-78C9-97A04E38C348}"/>
              </a:ext>
            </a:extLst>
          </p:cNvPr>
          <p:cNvCxnSpPr>
            <a:cxnSpLocks/>
          </p:cNvCxnSpPr>
          <p:nvPr/>
        </p:nvCxnSpPr>
        <p:spPr>
          <a:xfrm>
            <a:off x="9377697" y="4277193"/>
            <a:ext cx="2083576" cy="0"/>
          </a:xfrm>
          <a:prstGeom prst="line">
            <a:avLst/>
          </a:prstGeom>
          <a:ln w="5715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46" name="直線コネクタ 45">
            <a:extLst>
              <a:ext uri="{FF2B5EF4-FFF2-40B4-BE49-F238E27FC236}">
                <a16:creationId xmlns:a16="http://schemas.microsoft.com/office/drawing/2014/main" id="{0649CB7C-67C3-6435-7759-77BFC3027E3F}"/>
              </a:ext>
            </a:extLst>
          </p:cNvPr>
          <p:cNvCxnSpPr>
            <a:cxnSpLocks/>
          </p:cNvCxnSpPr>
          <p:nvPr/>
        </p:nvCxnSpPr>
        <p:spPr>
          <a:xfrm>
            <a:off x="9399543" y="5889504"/>
            <a:ext cx="2083576" cy="0"/>
          </a:xfrm>
          <a:prstGeom prst="line">
            <a:avLst/>
          </a:prstGeom>
          <a:ln w="57150">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13" name="テキスト ボックス 12">
            <a:extLst>
              <a:ext uri="{FF2B5EF4-FFF2-40B4-BE49-F238E27FC236}">
                <a16:creationId xmlns:a16="http://schemas.microsoft.com/office/drawing/2014/main" id="{68303136-BC6A-4F95-3C04-24015F699C4D}"/>
              </a:ext>
            </a:extLst>
          </p:cNvPr>
          <p:cNvSpPr txBox="1"/>
          <p:nvPr/>
        </p:nvSpPr>
        <p:spPr>
          <a:xfrm>
            <a:off x="2382387" y="3915768"/>
            <a:ext cx="5791939" cy="49244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60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rPr>
              <a:t>人さしゆびのだい一かんせつくらい</a:t>
            </a:r>
            <a:endParaRPr kumimoji="0" lang="ja-JP" altLang="ja-JP" sz="260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endParaRPr>
          </a:p>
        </p:txBody>
      </p:sp>
      <p:sp>
        <p:nvSpPr>
          <p:cNvPr id="23" name="テキスト ボックス 22">
            <a:extLst>
              <a:ext uri="{FF2B5EF4-FFF2-40B4-BE49-F238E27FC236}">
                <a16:creationId xmlns:a16="http://schemas.microsoft.com/office/drawing/2014/main" id="{A01A6C0C-79EA-BD40-4CD7-61A4F7F6977A}"/>
              </a:ext>
            </a:extLst>
          </p:cNvPr>
          <p:cNvSpPr txBox="1"/>
          <p:nvPr/>
        </p:nvSpPr>
        <p:spPr>
          <a:xfrm>
            <a:off x="5856773" y="4510077"/>
            <a:ext cx="3436247" cy="129266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60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rPr>
              <a:t>けたば</a:t>
            </a:r>
            <a:endParaRPr kumimoji="0" lang="en-US" altLang="ja-JP" sz="260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60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rPr>
              <a:t>・３～４れつ</a:t>
            </a:r>
            <a:endParaRPr lang="en-US" altLang="ja-JP" sz="2600" dirty="0">
              <a:solidFill>
                <a:prstClr val="black"/>
              </a:solidFill>
              <a:latin typeface="HG丸ｺﾞｼｯｸM-PRO" panose="020F0600000000000000" pitchFamily="50" charset="-128"/>
              <a:ea typeface="HG丸ｺﾞｼｯｸM-PRO" panose="020F0600000000000000" pitchFamily="50"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60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rPr>
              <a:t>・たかさ８～９ｍｍ</a:t>
            </a:r>
            <a:endParaRPr kumimoji="0" lang="ja-JP" altLang="ja-JP" sz="260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endParaRPr>
          </a:p>
        </p:txBody>
      </p:sp>
      <p:sp>
        <p:nvSpPr>
          <p:cNvPr id="25" name="テキスト ボックス 24">
            <a:extLst>
              <a:ext uri="{FF2B5EF4-FFF2-40B4-BE49-F238E27FC236}">
                <a16:creationId xmlns:a16="http://schemas.microsoft.com/office/drawing/2014/main" id="{99086DE6-431C-C992-CD87-517B70E36F57}"/>
              </a:ext>
            </a:extLst>
          </p:cNvPr>
          <p:cNvSpPr txBox="1"/>
          <p:nvPr/>
        </p:nvSpPr>
        <p:spPr>
          <a:xfrm>
            <a:off x="491646" y="3761879"/>
            <a:ext cx="697627"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000" dirty="0">
                <a:solidFill>
                  <a:prstClr val="black"/>
                </a:solidFill>
                <a:latin typeface="Calibri" panose="020F0502020204030204"/>
                <a:ea typeface="游ゴシック" panose="020B0400000000000000" pitchFamily="50" charset="-128"/>
              </a:rPr>
              <a:t>おお</a:t>
            </a:r>
            <a:endParaRPr kumimoji="1" lang="ja-JP" altLang="en-US" sz="20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26" name="テキスト ボックス 25">
            <a:extLst>
              <a:ext uri="{FF2B5EF4-FFF2-40B4-BE49-F238E27FC236}">
                <a16:creationId xmlns:a16="http://schemas.microsoft.com/office/drawing/2014/main" id="{5A49CE32-70C5-7F0F-04B5-DB4C722FEBC3}"/>
              </a:ext>
            </a:extLst>
          </p:cNvPr>
          <p:cNvSpPr txBox="1"/>
          <p:nvPr/>
        </p:nvSpPr>
        <p:spPr>
          <a:xfrm>
            <a:off x="2089122" y="5906785"/>
            <a:ext cx="64633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rPr>
              <a:t>おお</a:t>
            </a:r>
          </a:p>
        </p:txBody>
      </p:sp>
      <p:sp>
        <p:nvSpPr>
          <p:cNvPr id="29" name="テキスト ボックス 28">
            <a:extLst>
              <a:ext uri="{FF2B5EF4-FFF2-40B4-BE49-F238E27FC236}">
                <a16:creationId xmlns:a16="http://schemas.microsoft.com/office/drawing/2014/main" id="{CE9949F7-0543-1867-BDAD-9B73D02B74CD}"/>
              </a:ext>
            </a:extLst>
          </p:cNvPr>
          <p:cNvSpPr txBox="1"/>
          <p:nvPr/>
        </p:nvSpPr>
        <p:spPr>
          <a:xfrm>
            <a:off x="5001008" y="3692513"/>
            <a:ext cx="64633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rPr>
              <a:t>いち</a:t>
            </a:r>
          </a:p>
        </p:txBody>
      </p:sp>
      <p:sp>
        <p:nvSpPr>
          <p:cNvPr id="36" name="テキスト ボックス 35">
            <a:extLst>
              <a:ext uri="{FF2B5EF4-FFF2-40B4-BE49-F238E27FC236}">
                <a16:creationId xmlns:a16="http://schemas.microsoft.com/office/drawing/2014/main" id="{8561A905-7B07-18BC-301B-D6F48C320714}"/>
              </a:ext>
            </a:extLst>
          </p:cNvPr>
          <p:cNvSpPr txBox="1"/>
          <p:nvPr/>
        </p:nvSpPr>
        <p:spPr>
          <a:xfrm>
            <a:off x="4793259" y="5898716"/>
            <a:ext cx="415498"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dirty="0">
                <a:solidFill>
                  <a:prstClr val="black"/>
                </a:solidFill>
                <a:latin typeface="HG丸ｺﾞｼｯｸM-PRO" panose="020F0600000000000000" pitchFamily="50" charset="-128"/>
                <a:ea typeface="HG丸ｺﾞｼｯｸM-PRO" panose="020F0600000000000000" pitchFamily="50" charset="-128"/>
              </a:rPr>
              <a:t>て</a:t>
            </a:r>
            <a:endParaRPr kumimoji="1" lang="ja-JP" altLang="en-US" sz="180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endParaRPr>
          </a:p>
        </p:txBody>
      </p:sp>
      <p:sp>
        <p:nvSpPr>
          <p:cNvPr id="40" name="テキスト ボックス 39">
            <a:extLst>
              <a:ext uri="{FF2B5EF4-FFF2-40B4-BE49-F238E27FC236}">
                <a16:creationId xmlns:a16="http://schemas.microsoft.com/office/drawing/2014/main" id="{E4034636-7B49-4A14-481D-0F6265981170}"/>
              </a:ext>
            </a:extLst>
          </p:cNvPr>
          <p:cNvSpPr txBox="1"/>
          <p:nvPr/>
        </p:nvSpPr>
        <p:spPr>
          <a:xfrm>
            <a:off x="5391007" y="5873843"/>
            <a:ext cx="64633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rPr>
              <a:t>くち</a:t>
            </a:r>
          </a:p>
        </p:txBody>
      </p:sp>
    </p:spTree>
    <p:extLst>
      <p:ext uri="{BB962C8B-B14F-4D97-AF65-F5344CB8AC3E}">
        <p14:creationId xmlns:p14="http://schemas.microsoft.com/office/powerpoint/2010/main" val="12303452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レーム 3">
            <a:extLst>
              <a:ext uri="{FF2B5EF4-FFF2-40B4-BE49-F238E27FC236}">
                <a16:creationId xmlns:a16="http://schemas.microsoft.com/office/drawing/2014/main" id="{37059DA0-3B30-4677-4068-2DC6E461A88B}"/>
              </a:ext>
            </a:extLst>
          </p:cNvPr>
          <p:cNvSpPr/>
          <p:nvPr/>
        </p:nvSpPr>
        <p:spPr>
          <a:xfrm>
            <a:off x="0" y="1"/>
            <a:ext cx="12192000" cy="6858000"/>
          </a:xfrm>
          <a:prstGeom prst="frame">
            <a:avLst>
              <a:gd name="adj1" fmla="val 4278"/>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23" rtl="0" eaLnBrk="1" fontAlgn="auto" latinLnBrk="0" hangingPunct="1">
              <a:lnSpc>
                <a:spcPct val="100000"/>
              </a:lnSpc>
              <a:spcBef>
                <a:spcPts val="0"/>
              </a:spcBef>
              <a:spcAft>
                <a:spcPts val="0"/>
              </a:spcAft>
              <a:buClrTx/>
              <a:buSzTx/>
              <a:buFontTx/>
              <a:buNone/>
              <a:tabLst/>
              <a:defRPr/>
            </a:pPr>
            <a:endParaRPr kumimoji="1" lang="ja-JP" altLang="en-US" sz="1801"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pic>
        <p:nvPicPr>
          <p:cNvPr id="2" name="図 1">
            <a:extLst>
              <a:ext uri="{FF2B5EF4-FFF2-40B4-BE49-F238E27FC236}">
                <a16:creationId xmlns:a16="http://schemas.microsoft.com/office/drawing/2014/main" id="{E788234D-B371-ECC2-3E6E-5A89D53BF335}"/>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115193" y="1661843"/>
            <a:ext cx="2065460" cy="3126323"/>
          </a:xfrm>
          <a:prstGeom prst="rect">
            <a:avLst/>
          </a:prstGeom>
        </p:spPr>
      </p:pic>
      <p:sp>
        <p:nvSpPr>
          <p:cNvPr id="5" name="テキスト ボックス 4">
            <a:extLst>
              <a:ext uri="{FF2B5EF4-FFF2-40B4-BE49-F238E27FC236}">
                <a16:creationId xmlns:a16="http://schemas.microsoft.com/office/drawing/2014/main" id="{265D070E-D77C-AEBD-0A76-E4DEFDDDF00A}"/>
              </a:ext>
            </a:extLst>
          </p:cNvPr>
          <p:cNvSpPr txBox="1"/>
          <p:nvPr/>
        </p:nvSpPr>
        <p:spPr>
          <a:xfrm>
            <a:off x="2392836" y="524361"/>
            <a:ext cx="7406328" cy="1094852"/>
          </a:xfrm>
          <a:prstGeom prst="rect">
            <a:avLst/>
          </a:prstGeom>
          <a:noFill/>
        </p:spPr>
        <p:txBody>
          <a:bodyPr wrap="square" rtlCol="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1" lang="ja-JP" altLang="en-US" sz="4800" b="1" kern="100" dirty="0">
                <a:solidFill>
                  <a:prstClr val="black"/>
                </a:solidFill>
                <a:latin typeface="游ゴシック" panose="020B0400000000000000" pitchFamily="50" charset="-128"/>
                <a:ea typeface="游ゴシック" panose="020B0400000000000000" pitchFamily="50" charset="-128"/>
                <a:cs typeface="Times New Roman" panose="02020603050405020304" pitchFamily="18" charset="0"/>
              </a:rPr>
              <a:t>こんなハブラシはダメ</a:t>
            </a:r>
            <a:endParaRPr kumimoji="1" lang="en-US" altLang="ja-JP" sz="4800" b="1"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endParaRPr>
          </a:p>
        </p:txBody>
      </p:sp>
      <p:grpSp>
        <p:nvGrpSpPr>
          <p:cNvPr id="12" name="グループ化 11">
            <a:extLst>
              <a:ext uri="{FF2B5EF4-FFF2-40B4-BE49-F238E27FC236}">
                <a16:creationId xmlns:a16="http://schemas.microsoft.com/office/drawing/2014/main" id="{C2F67B21-946C-11F5-2429-9A2028EB9381}"/>
              </a:ext>
            </a:extLst>
          </p:cNvPr>
          <p:cNvGrpSpPr/>
          <p:nvPr/>
        </p:nvGrpSpPr>
        <p:grpSpPr>
          <a:xfrm>
            <a:off x="3140747" y="1437686"/>
            <a:ext cx="6358397" cy="1411774"/>
            <a:chOff x="3879420" y="1770963"/>
            <a:chExt cx="6358397" cy="1411774"/>
          </a:xfrm>
        </p:grpSpPr>
        <p:sp>
          <p:nvSpPr>
            <p:cNvPr id="3" name="乗算記号 2">
              <a:extLst>
                <a:ext uri="{FF2B5EF4-FFF2-40B4-BE49-F238E27FC236}">
                  <a16:creationId xmlns:a16="http://schemas.microsoft.com/office/drawing/2014/main" id="{D7C269AC-FD4B-91F7-986A-BCF418741B7B}"/>
                </a:ext>
              </a:extLst>
            </p:cNvPr>
            <p:cNvSpPr/>
            <p:nvPr/>
          </p:nvSpPr>
          <p:spPr>
            <a:xfrm>
              <a:off x="3879420" y="1770963"/>
              <a:ext cx="1535513" cy="1411774"/>
            </a:xfrm>
            <a:prstGeom prst="mathMultiply">
              <a:avLst>
                <a:gd name="adj1" fmla="val 9823"/>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a:extLst>
                <a:ext uri="{FF2B5EF4-FFF2-40B4-BE49-F238E27FC236}">
                  <a16:creationId xmlns:a16="http://schemas.microsoft.com/office/drawing/2014/main" id="{B9E4C3EC-95B8-4950-9CB4-40233441A82C}"/>
                </a:ext>
              </a:extLst>
            </p:cNvPr>
            <p:cNvSpPr txBox="1"/>
            <p:nvPr/>
          </p:nvSpPr>
          <p:spPr>
            <a:xfrm>
              <a:off x="4842785" y="1908167"/>
              <a:ext cx="5395032" cy="1011302"/>
            </a:xfrm>
            <a:prstGeom prst="rect">
              <a:avLst/>
            </a:prstGeom>
            <a:noFill/>
          </p:spPr>
          <p:txBody>
            <a:bodyPr wrap="square" rtlCol="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1" lang="ja-JP" altLang="en-US" sz="4400" b="1"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ばくはつハブラシ</a:t>
              </a:r>
              <a:endParaRPr kumimoji="1" lang="en-US" altLang="ja-JP" sz="4400" b="1"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endParaRPr>
            </a:p>
          </p:txBody>
        </p:sp>
      </p:grpSp>
      <p:sp>
        <p:nvSpPr>
          <p:cNvPr id="11" name="テキスト ボックス 10">
            <a:extLst>
              <a:ext uri="{FF2B5EF4-FFF2-40B4-BE49-F238E27FC236}">
                <a16:creationId xmlns:a16="http://schemas.microsoft.com/office/drawing/2014/main" id="{AA8FA757-F35D-C78B-3B57-454FDBE87A51}"/>
              </a:ext>
            </a:extLst>
          </p:cNvPr>
          <p:cNvSpPr txBox="1"/>
          <p:nvPr/>
        </p:nvSpPr>
        <p:spPr>
          <a:xfrm>
            <a:off x="5214428" y="2432130"/>
            <a:ext cx="5018936" cy="2109232"/>
          </a:xfrm>
          <a:prstGeom prst="rect">
            <a:avLst/>
          </a:prstGeom>
          <a:noFill/>
        </p:spPr>
        <p:txBody>
          <a:bodyPr wrap="square" rtlCol="0">
            <a:spAutoFit/>
          </a:bodyPr>
          <a:lstStyle/>
          <a:p>
            <a:pPr>
              <a:lnSpc>
                <a:spcPct val="200000"/>
              </a:lnSpc>
            </a:pPr>
            <a:r>
              <a:rPr lang="ja-JP" altLang="en-US" sz="3600" dirty="0">
                <a:latin typeface="HG丸ｺﾞｼｯｸM-PRO" panose="020F0600000000000000" pitchFamily="50" charset="-128"/>
                <a:ea typeface="HG丸ｺﾞｼｯｸM-PRO" panose="020F0600000000000000" pitchFamily="50" charset="-128"/>
              </a:rPr>
              <a:t>・はぐきをきずつける</a:t>
            </a:r>
            <a:endParaRPr lang="en-US" altLang="ja-JP" sz="3600" dirty="0">
              <a:latin typeface="HG丸ｺﾞｼｯｸM-PRO" panose="020F0600000000000000" pitchFamily="50" charset="-128"/>
              <a:ea typeface="HG丸ｺﾞｼｯｸM-PRO" panose="020F0600000000000000" pitchFamily="50" charset="-128"/>
            </a:endParaRPr>
          </a:p>
          <a:p>
            <a:pPr>
              <a:lnSpc>
                <a:spcPct val="200000"/>
              </a:lnSpc>
            </a:pPr>
            <a:r>
              <a:rPr lang="ja-JP" altLang="en-US" sz="3600" dirty="0">
                <a:latin typeface="HG丸ｺﾞｼｯｸM-PRO" panose="020F0600000000000000" pitchFamily="50" charset="-128"/>
                <a:ea typeface="HG丸ｺﾞｼｯｸM-PRO" panose="020F0600000000000000" pitchFamily="50" charset="-128"/>
              </a:rPr>
              <a:t>・きれいにみがけない</a:t>
            </a:r>
            <a:endParaRPr lang="ja-JP" altLang="ja-JP" sz="3600" dirty="0">
              <a:latin typeface="HG丸ｺﾞｼｯｸM-PRO" panose="020F0600000000000000" pitchFamily="50" charset="-128"/>
              <a:ea typeface="HG丸ｺﾞｼｯｸM-PRO" panose="020F0600000000000000" pitchFamily="50" charset="-128"/>
            </a:endParaRPr>
          </a:p>
        </p:txBody>
      </p:sp>
      <p:sp>
        <p:nvSpPr>
          <p:cNvPr id="16" name="正方形/長方形 15">
            <a:extLst>
              <a:ext uri="{FF2B5EF4-FFF2-40B4-BE49-F238E27FC236}">
                <a16:creationId xmlns:a16="http://schemas.microsoft.com/office/drawing/2014/main" id="{B59FFC31-2823-36EB-A872-6D75F19282EF}"/>
              </a:ext>
            </a:extLst>
          </p:cNvPr>
          <p:cNvSpPr/>
          <p:nvPr/>
        </p:nvSpPr>
        <p:spPr>
          <a:xfrm>
            <a:off x="757648" y="5155550"/>
            <a:ext cx="7837223" cy="1026432"/>
          </a:xfrm>
          <a:prstGeom prst="rect">
            <a:avLst/>
          </a:prstGeom>
          <a:solidFill>
            <a:srgbClr val="FFCCFF"/>
          </a:solidFill>
          <a:ln w="38100">
            <a:solidFill>
              <a:srgbClr val="FF6699"/>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ja-JP" altLang="en-US" sz="4000" dirty="0">
                <a:solidFill>
                  <a:srgbClr val="FF0000"/>
                </a:solidFill>
                <a:latin typeface="+mn-ea"/>
              </a:rPr>
              <a:t>１か月に１かい</a:t>
            </a:r>
            <a:r>
              <a:rPr lang="ja-JP" altLang="en-US" sz="4000" dirty="0">
                <a:solidFill>
                  <a:schemeClr val="tx1"/>
                </a:solidFill>
                <a:latin typeface="+mn-ea"/>
              </a:rPr>
              <a:t>はかえましょう！</a:t>
            </a:r>
            <a:endParaRPr lang="en-US" altLang="ja-JP" sz="4000" dirty="0">
              <a:solidFill>
                <a:schemeClr val="tx1"/>
              </a:solidFill>
              <a:latin typeface="+mn-ea"/>
            </a:endParaRPr>
          </a:p>
        </p:txBody>
      </p:sp>
      <p:sp>
        <p:nvSpPr>
          <p:cNvPr id="17" name="テキスト ボックス 16">
            <a:extLst>
              <a:ext uri="{FF2B5EF4-FFF2-40B4-BE49-F238E27FC236}">
                <a16:creationId xmlns:a16="http://schemas.microsoft.com/office/drawing/2014/main" id="{9D6659A2-98B0-B2D2-27E8-4F9A21F9F035}"/>
              </a:ext>
            </a:extLst>
          </p:cNvPr>
          <p:cNvSpPr txBox="1"/>
          <p:nvPr/>
        </p:nvSpPr>
        <p:spPr>
          <a:xfrm>
            <a:off x="1747813" y="5207100"/>
            <a:ext cx="800219" cy="461665"/>
          </a:xfrm>
          <a:prstGeom prst="rect">
            <a:avLst/>
          </a:prstGeom>
          <a:noFill/>
        </p:spPr>
        <p:txBody>
          <a:bodyPr wrap="none" rtlCol="0">
            <a:spAutoFit/>
          </a:bodyPr>
          <a:lstStyle/>
          <a:p>
            <a:r>
              <a:rPr kumimoji="1" lang="ja-JP" altLang="en-US" sz="2400" dirty="0">
                <a:solidFill>
                  <a:srgbClr val="FF0000"/>
                </a:solidFill>
              </a:rPr>
              <a:t>げつ</a:t>
            </a:r>
          </a:p>
        </p:txBody>
      </p:sp>
      <p:pic>
        <p:nvPicPr>
          <p:cNvPr id="8" name="図 7" descr="座る, 時計 が含まれている画像&#10;&#10;自動的に生成された説明">
            <a:extLst>
              <a:ext uri="{FF2B5EF4-FFF2-40B4-BE49-F238E27FC236}">
                <a16:creationId xmlns:a16="http://schemas.microsoft.com/office/drawing/2014/main" id="{BF860F9A-297E-AF10-7996-C2DA0614048A}"/>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790397" y="414337"/>
            <a:ext cx="1204876" cy="1204876"/>
          </a:xfrm>
          <a:prstGeom prst="rect">
            <a:avLst/>
          </a:prstGeom>
        </p:spPr>
      </p:pic>
      <p:pic>
        <p:nvPicPr>
          <p:cNvPr id="10" name="図 9" descr="飛行機 が含まれている画像&#10;&#10;自動的に生成された説明">
            <a:extLst>
              <a:ext uri="{FF2B5EF4-FFF2-40B4-BE49-F238E27FC236}">
                <a16:creationId xmlns:a16="http://schemas.microsoft.com/office/drawing/2014/main" id="{D66511D8-3685-FF9E-140D-8616DF0282F8}"/>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9130156" y="1364757"/>
            <a:ext cx="1865426" cy="1552967"/>
          </a:xfrm>
          <a:prstGeom prst="rect">
            <a:avLst/>
          </a:prstGeom>
        </p:spPr>
      </p:pic>
      <p:pic>
        <p:nvPicPr>
          <p:cNvPr id="14" name="図 13">
            <a:extLst>
              <a:ext uri="{FF2B5EF4-FFF2-40B4-BE49-F238E27FC236}">
                <a16:creationId xmlns:a16="http://schemas.microsoft.com/office/drawing/2014/main" id="{90F3219A-CC89-47D1-770F-0AD169235C6D}"/>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3770659" y="3632044"/>
            <a:ext cx="1313255" cy="1198116"/>
          </a:xfrm>
          <a:prstGeom prst="rect">
            <a:avLst/>
          </a:prstGeom>
        </p:spPr>
      </p:pic>
      <p:pic>
        <p:nvPicPr>
          <p:cNvPr id="20" name="図 19">
            <a:extLst>
              <a:ext uri="{FF2B5EF4-FFF2-40B4-BE49-F238E27FC236}">
                <a16:creationId xmlns:a16="http://schemas.microsoft.com/office/drawing/2014/main" id="{0A11C04F-E651-30A4-1FD9-E1D8BDB885E4}"/>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3506371" y="2669742"/>
            <a:ext cx="1715899" cy="1138928"/>
          </a:xfrm>
          <a:prstGeom prst="rect">
            <a:avLst/>
          </a:prstGeom>
        </p:spPr>
      </p:pic>
      <p:pic>
        <p:nvPicPr>
          <p:cNvPr id="22" name="図 21" descr="光 が含まれている画像&#10;&#10;自動的に生成された説明">
            <a:extLst>
              <a:ext uri="{FF2B5EF4-FFF2-40B4-BE49-F238E27FC236}">
                <a16:creationId xmlns:a16="http://schemas.microsoft.com/office/drawing/2014/main" id="{5136FD5A-13C3-91E4-EF3D-9F0F9FB0611F}"/>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rot="7194404">
            <a:off x="10427521" y="4591700"/>
            <a:ext cx="1767825" cy="1699741"/>
          </a:xfrm>
          <a:prstGeom prst="rect">
            <a:avLst/>
          </a:prstGeom>
        </p:spPr>
      </p:pic>
      <p:pic>
        <p:nvPicPr>
          <p:cNvPr id="24" name="図 23">
            <a:extLst>
              <a:ext uri="{FF2B5EF4-FFF2-40B4-BE49-F238E27FC236}">
                <a16:creationId xmlns:a16="http://schemas.microsoft.com/office/drawing/2014/main" id="{054E632B-3837-5A05-E083-2A52EC88D9E4}"/>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rot="7327928">
            <a:off x="8430260" y="4685053"/>
            <a:ext cx="1726226" cy="1659745"/>
          </a:xfrm>
          <a:prstGeom prst="rect">
            <a:avLst/>
          </a:prstGeom>
        </p:spPr>
      </p:pic>
      <p:sp>
        <p:nvSpPr>
          <p:cNvPr id="25" name="矢印: 右 24">
            <a:extLst>
              <a:ext uri="{FF2B5EF4-FFF2-40B4-BE49-F238E27FC236}">
                <a16:creationId xmlns:a16="http://schemas.microsoft.com/office/drawing/2014/main" id="{49AEF0D7-9D1E-FAE4-C3C7-3AAA7E8172D8}"/>
              </a:ext>
            </a:extLst>
          </p:cNvPr>
          <p:cNvSpPr/>
          <p:nvPr/>
        </p:nvSpPr>
        <p:spPr>
          <a:xfrm>
            <a:off x="9912457" y="5333910"/>
            <a:ext cx="1085479" cy="669711"/>
          </a:xfrm>
          <a:prstGeom prst="rightArrow">
            <a:avLst>
              <a:gd name="adj1" fmla="val 50000"/>
              <a:gd name="adj2" fmla="val 7384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3334085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レーム 3">
            <a:extLst>
              <a:ext uri="{FF2B5EF4-FFF2-40B4-BE49-F238E27FC236}">
                <a16:creationId xmlns:a16="http://schemas.microsoft.com/office/drawing/2014/main" id="{37059DA0-3B30-4677-4068-2DC6E461A88B}"/>
              </a:ext>
            </a:extLst>
          </p:cNvPr>
          <p:cNvSpPr/>
          <p:nvPr/>
        </p:nvSpPr>
        <p:spPr>
          <a:xfrm>
            <a:off x="0" y="1"/>
            <a:ext cx="12192000" cy="6858000"/>
          </a:xfrm>
          <a:prstGeom prst="frame">
            <a:avLst>
              <a:gd name="adj1" fmla="val 4278"/>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23" rtl="0" eaLnBrk="1" fontAlgn="auto" latinLnBrk="0" hangingPunct="1">
              <a:lnSpc>
                <a:spcPct val="100000"/>
              </a:lnSpc>
              <a:spcBef>
                <a:spcPts val="0"/>
              </a:spcBef>
              <a:spcAft>
                <a:spcPts val="0"/>
              </a:spcAft>
              <a:buClrTx/>
              <a:buSzTx/>
              <a:buFontTx/>
              <a:buNone/>
              <a:tabLst/>
              <a:defRPr/>
            </a:pPr>
            <a:endParaRPr kumimoji="1" lang="ja-JP" altLang="en-US" sz="1801"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pic>
        <p:nvPicPr>
          <p:cNvPr id="7" name="図 6">
            <a:extLst>
              <a:ext uri="{FF2B5EF4-FFF2-40B4-BE49-F238E27FC236}">
                <a16:creationId xmlns:a16="http://schemas.microsoft.com/office/drawing/2014/main" id="{48226A0F-041A-4BDA-DBAA-D3D55B035FF8}"/>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rot="10800000">
            <a:off x="1391046" y="2042192"/>
            <a:ext cx="5578136" cy="2868376"/>
          </a:xfrm>
          <a:prstGeom prst="rect">
            <a:avLst/>
          </a:prstGeom>
        </p:spPr>
      </p:pic>
      <p:pic>
        <p:nvPicPr>
          <p:cNvPr id="9" name="図 8">
            <a:extLst>
              <a:ext uri="{FF2B5EF4-FFF2-40B4-BE49-F238E27FC236}">
                <a16:creationId xmlns:a16="http://schemas.microsoft.com/office/drawing/2014/main" id="{77BD9204-8A1D-2416-8B11-B35600E00A30}"/>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789989" y="2073414"/>
            <a:ext cx="2545685" cy="2868377"/>
          </a:xfrm>
          <a:prstGeom prst="rect">
            <a:avLst/>
          </a:prstGeom>
        </p:spPr>
      </p:pic>
      <p:sp>
        <p:nvSpPr>
          <p:cNvPr id="10" name="テキスト ボックス 9">
            <a:extLst>
              <a:ext uri="{FF2B5EF4-FFF2-40B4-BE49-F238E27FC236}">
                <a16:creationId xmlns:a16="http://schemas.microsoft.com/office/drawing/2014/main" id="{4429DF89-E71B-FECF-ED2B-2841E63B310D}"/>
              </a:ext>
            </a:extLst>
          </p:cNvPr>
          <p:cNvSpPr txBox="1"/>
          <p:nvPr/>
        </p:nvSpPr>
        <p:spPr>
          <a:xfrm>
            <a:off x="1308097" y="5313127"/>
            <a:ext cx="9687267" cy="1200329"/>
          </a:xfrm>
          <a:prstGeom prst="rect">
            <a:avLst/>
          </a:prstGeom>
          <a:noFill/>
        </p:spPr>
        <p:txBody>
          <a:bodyPr wrap="square" rtlCol="0">
            <a:spAutoFit/>
          </a:bodyPr>
          <a:lstStyle/>
          <a:p>
            <a:pPr marL="266700"/>
            <a:r>
              <a:rPr lang="ja-JP" altLang="en-US" sz="3600" b="1" dirty="0">
                <a:latin typeface="+mn-ea"/>
              </a:rPr>
              <a:t>手かがみを見て、ハブラシのあたるばしょをかくにんしながらみがく。</a:t>
            </a:r>
            <a:endParaRPr lang="en-US" altLang="ja-JP" sz="3600" b="1" dirty="0">
              <a:latin typeface="+mn-ea"/>
            </a:endParaRPr>
          </a:p>
        </p:txBody>
      </p:sp>
      <p:sp>
        <p:nvSpPr>
          <p:cNvPr id="2" name="テキスト ボックス 1">
            <a:extLst>
              <a:ext uri="{FF2B5EF4-FFF2-40B4-BE49-F238E27FC236}">
                <a16:creationId xmlns:a16="http://schemas.microsoft.com/office/drawing/2014/main" id="{08608FA7-1469-F8C5-31AD-A14679B51B23}"/>
              </a:ext>
            </a:extLst>
          </p:cNvPr>
          <p:cNvSpPr txBox="1"/>
          <p:nvPr/>
        </p:nvSpPr>
        <p:spPr>
          <a:xfrm>
            <a:off x="1648911" y="5099103"/>
            <a:ext cx="441146" cy="400110"/>
          </a:xfrm>
          <a:prstGeom prst="rect">
            <a:avLst/>
          </a:prstGeom>
          <a:noFill/>
        </p:spPr>
        <p:txBody>
          <a:bodyPr wrap="none" rtlCol="0">
            <a:spAutoFit/>
          </a:bodyPr>
          <a:lstStyle/>
          <a:p>
            <a:r>
              <a:rPr kumimoji="1" lang="ja-JP" altLang="en-US" sz="2000" b="1" dirty="0"/>
              <a:t>て</a:t>
            </a:r>
          </a:p>
        </p:txBody>
      </p:sp>
      <p:sp>
        <p:nvSpPr>
          <p:cNvPr id="3" name="テキスト ボックス 2">
            <a:extLst>
              <a:ext uri="{FF2B5EF4-FFF2-40B4-BE49-F238E27FC236}">
                <a16:creationId xmlns:a16="http://schemas.microsoft.com/office/drawing/2014/main" id="{65CF76E0-F38E-F46B-0CBA-953E86EC1E38}"/>
              </a:ext>
            </a:extLst>
          </p:cNvPr>
          <p:cNvSpPr txBox="1"/>
          <p:nvPr/>
        </p:nvSpPr>
        <p:spPr>
          <a:xfrm>
            <a:off x="3959541" y="5082839"/>
            <a:ext cx="441146" cy="400110"/>
          </a:xfrm>
          <a:prstGeom prst="rect">
            <a:avLst/>
          </a:prstGeom>
          <a:noFill/>
        </p:spPr>
        <p:txBody>
          <a:bodyPr wrap="none" rtlCol="0">
            <a:spAutoFit/>
          </a:bodyPr>
          <a:lstStyle/>
          <a:p>
            <a:r>
              <a:rPr kumimoji="1" lang="ja-JP" altLang="en-US" sz="2000" b="1" dirty="0"/>
              <a:t>み</a:t>
            </a:r>
          </a:p>
        </p:txBody>
      </p:sp>
      <p:grpSp>
        <p:nvGrpSpPr>
          <p:cNvPr id="11" name="グループ化 10">
            <a:extLst>
              <a:ext uri="{FF2B5EF4-FFF2-40B4-BE49-F238E27FC236}">
                <a16:creationId xmlns:a16="http://schemas.microsoft.com/office/drawing/2014/main" id="{A3583BDF-FDD8-5ADF-6D2C-F306BB3FAD72}"/>
              </a:ext>
            </a:extLst>
          </p:cNvPr>
          <p:cNvGrpSpPr/>
          <p:nvPr/>
        </p:nvGrpSpPr>
        <p:grpSpPr>
          <a:xfrm>
            <a:off x="1308097" y="1124211"/>
            <a:ext cx="6609502" cy="980424"/>
            <a:chOff x="1308097" y="1124211"/>
            <a:chExt cx="6609502" cy="980424"/>
          </a:xfrm>
        </p:grpSpPr>
        <p:sp>
          <p:nvSpPr>
            <p:cNvPr id="8" name="テキスト ボックス 7">
              <a:extLst>
                <a:ext uri="{FF2B5EF4-FFF2-40B4-BE49-F238E27FC236}">
                  <a16:creationId xmlns:a16="http://schemas.microsoft.com/office/drawing/2014/main" id="{F04C2367-55A8-33C2-857B-468B876B20D5}"/>
                </a:ext>
              </a:extLst>
            </p:cNvPr>
            <p:cNvSpPr txBox="1"/>
            <p:nvPr/>
          </p:nvSpPr>
          <p:spPr>
            <a:xfrm>
              <a:off x="1308097" y="1396749"/>
              <a:ext cx="6609502" cy="707886"/>
            </a:xfrm>
            <a:prstGeom prst="rect">
              <a:avLst/>
            </a:prstGeom>
            <a:noFill/>
          </p:spPr>
          <p:txBody>
            <a:bodyPr wrap="none" rtlCol="0">
              <a:spAutoFit/>
            </a:bodyPr>
            <a:lstStyle/>
            <a:p>
              <a:pPr marL="266700"/>
              <a:r>
                <a:rPr lang="ja-JP" altLang="en-US" sz="4000" b="1" dirty="0">
                  <a:solidFill>
                    <a:srgbClr val="EF7C1D"/>
                  </a:solidFill>
                  <a:latin typeface="+mn-ea"/>
                </a:rPr>
                <a:t>かるい力で、</a:t>
              </a:r>
              <a:r>
                <a:rPr lang="ja-JP" altLang="en-US" sz="4000" b="1" u="sng" dirty="0">
                  <a:solidFill>
                    <a:srgbClr val="EF7C1D"/>
                  </a:solidFill>
                  <a:latin typeface="+mn-ea"/>
                </a:rPr>
                <a:t>えんぴつもち</a:t>
              </a:r>
              <a:endParaRPr lang="en-US" altLang="ja-JP" sz="4000" b="1" dirty="0">
                <a:solidFill>
                  <a:srgbClr val="EF7C1D"/>
                </a:solidFill>
                <a:latin typeface="+mn-ea"/>
              </a:endParaRPr>
            </a:p>
          </p:txBody>
        </p:sp>
        <p:sp>
          <p:nvSpPr>
            <p:cNvPr id="5" name="テキスト ボックス 4">
              <a:extLst>
                <a:ext uri="{FF2B5EF4-FFF2-40B4-BE49-F238E27FC236}">
                  <a16:creationId xmlns:a16="http://schemas.microsoft.com/office/drawing/2014/main" id="{74E11BE7-C366-AF34-670F-8D6CF4211717}"/>
                </a:ext>
              </a:extLst>
            </p:cNvPr>
            <p:cNvSpPr txBox="1"/>
            <p:nvPr/>
          </p:nvSpPr>
          <p:spPr>
            <a:xfrm>
              <a:off x="2851545" y="1124211"/>
              <a:ext cx="1107996" cy="461665"/>
            </a:xfrm>
            <a:prstGeom prst="rect">
              <a:avLst/>
            </a:prstGeom>
            <a:noFill/>
          </p:spPr>
          <p:txBody>
            <a:bodyPr wrap="none" rtlCol="0">
              <a:spAutoFit/>
            </a:bodyPr>
            <a:lstStyle/>
            <a:p>
              <a:r>
                <a:rPr kumimoji="1" lang="ja-JP" altLang="en-US" sz="2400" b="1" dirty="0">
                  <a:solidFill>
                    <a:schemeClr val="accent2"/>
                  </a:solidFill>
                </a:rPr>
                <a:t>ちから</a:t>
              </a:r>
            </a:p>
          </p:txBody>
        </p:sp>
      </p:grpSp>
      <p:grpSp>
        <p:nvGrpSpPr>
          <p:cNvPr id="15" name="グループ化 14">
            <a:extLst>
              <a:ext uri="{FF2B5EF4-FFF2-40B4-BE49-F238E27FC236}">
                <a16:creationId xmlns:a16="http://schemas.microsoft.com/office/drawing/2014/main" id="{99EC4A49-3371-50D9-1939-FA8207389304}"/>
              </a:ext>
            </a:extLst>
          </p:cNvPr>
          <p:cNvGrpSpPr/>
          <p:nvPr/>
        </p:nvGrpSpPr>
        <p:grpSpPr>
          <a:xfrm>
            <a:off x="648931" y="206603"/>
            <a:ext cx="3531182" cy="1094852"/>
            <a:chOff x="648931" y="206603"/>
            <a:chExt cx="3531182" cy="1094852"/>
          </a:xfrm>
        </p:grpSpPr>
        <p:sp>
          <p:nvSpPr>
            <p:cNvPr id="6" name="テキスト ボックス 5">
              <a:extLst>
                <a:ext uri="{FF2B5EF4-FFF2-40B4-BE49-F238E27FC236}">
                  <a16:creationId xmlns:a16="http://schemas.microsoft.com/office/drawing/2014/main" id="{1938221A-0172-047A-6CC4-E894E654235A}"/>
                </a:ext>
              </a:extLst>
            </p:cNvPr>
            <p:cNvSpPr txBox="1"/>
            <p:nvPr/>
          </p:nvSpPr>
          <p:spPr>
            <a:xfrm>
              <a:off x="1308096" y="206603"/>
              <a:ext cx="2872017" cy="1094852"/>
            </a:xfrm>
            <a:prstGeom prst="rect">
              <a:avLst/>
            </a:prstGeom>
            <a:noFill/>
          </p:spPr>
          <p:txBody>
            <a:bodyPr wrap="square" rtlCol="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1" lang="ja-JP" altLang="en-US" sz="4800" b="1" kern="100" dirty="0">
                  <a:solidFill>
                    <a:prstClr val="black"/>
                  </a:solidFill>
                  <a:latin typeface="游ゴシック" panose="020B0400000000000000" pitchFamily="50" charset="-128"/>
                  <a:ea typeface="游ゴシック" panose="020B0400000000000000" pitchFamily="50" charset="-128"/>
                  <a:cs typeface="Times New Roman" panose="02020603050405020304" pitchFamily="18" charset="0"/>
                </a:rPr>
                <a:t>もちかた</a:t>
              </a:r>
              <a:endParaRPr kumimoji="1" lang="en-US" altLang="ja-JP" sz="4800" b="1"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endParaRPr>
            </a:p>
          </p:txBody>
        </p:sp>
        <p:pic>
          <p:nvPicPr>
            <p:cNvPr id="14" name="図 13" descr="部屋 が含まれている画像&#10;&#10;自動的に生成された説明">
              <a:extLst>
                <a:ext uri="{FF2B5EF4-FFF2-40B4-BE49-F238E27FC236}">
                  <a16:creationId xmlns:a16="http://schemas.microsoft.com/office/drawing/2014/main" id="{A99F02C5-B54A-F177-9697-480089BC2167}"/>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48931" y="447638"/>
              <a:ext cx="776841" cy="776841"/>
            </a:xfrm>
            <a:prstGeom prst="rect">
              <a:avLst/>
            </a:prstGeom>
          </p:spPr>
        </p:pic>
      </p:grpSp>
    </p:spTree>
    <p:extLst>
      <p:ext uri="{BB962C8B-B14F-4D97-AF65-F5344CB8AC3E}">
        <p14:creationId xmlns:p14="http://schemas.microsoft.com/office/powerpoint/2010/main" val="24021815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レーム 3">
            <a:extLst>
              <a:ext uri="{FF2B5EF4-FFF2-40B4-BE49-F238E27FC236}">
                <a16:creationId xmlns:a16="http://schemas.microsoft.com/office/drawing/2014/main" id="{37059DA0-3B30-4677-4068-2DC6E461A88B}"/>
              </a:ext>
            </a:extLst>
          </p:cNvPr>
          <p:cNvSpPr/>
          <p:nvPr/>
        </p:nvSpPr>
        <p:spPr>
          <a:xfrm>
            <a:off x="0" y="1"/>
            <a:ext cx="12192000" cy="6858000"/>
          </a:xfrm>
          <a:prstGeom prst="frame">
            <a:avLst>
              <a:gd name="adj1" fmla="val 4278"/>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23" rtl="0" eaLnBrk="1" fontAlgn="auto" latinLnBrk="0" hangingPunct="1">
              <a:lnSpc>
                <a:spcPct val="100000"/>
              </a:lnSpc>
              <a:spcBef>
                <a:spcPts val="0"/>
              </a:spcBef>
              <a:spcAft>
                <a:spcPts val="0"/>
              </a:spcAft>
              <a:buClrTx/>
              <a:buSzTx/>
              <a:buFontTx/>
              <a:buNone/>
              <a:tabLst/>
              <a:defRPr/>
            </a:pPr>
            <a:endParaRPr kumimoji="1" lang="ja-JP" altLang="en-US" sz="1801"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sp>
        <p:nvSpPr>
          <p:cNvPr id="7" name="四角形: 角を丸くする 6">
            <a:extLst>
              <a:ext uri="{FF2B5EF4-FFF2-40B4-BE49-F238E27FC236}">
                <a16:creationId xmlns:a16="http://schemas.microsoft.com/office/drawing/2014/main" id="{2E12C945-5FD3-CB3A-D4D0-82062333D141}"/>
              </a:ext>
            </a:extLst>
          </p:cNvPr>
          <p:cNvSpPr/>
          <p:nvPr/>
        </p:nvSpPr>
        <p:spPr>
          <a:xfrm>
            <a:off x="844418" y="2083010"/>
            <a:ext cx="2800621" cy="772495"/>
          </a:xfrm>
          <a:prstGeom prst="roundRect">
            <a:avLst/>
          </a:prstGeom>
          <a:solidFill>
            <a:srgbClr val="FFC000"/>
          </a:solidFill>
          <a:ln w="381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kumimoji="1" lang="ja-JP" altLang="en-US" sz="3600" b="1" dirty="0">
                <a:solidFill>
                  <a:schemeClr val="tx1"/>
                </a:solidFill>
              </a:rPr>
              <a:t>ポイント①</a:t>
            </a:r>
          </a:p>
        </p:txBody>
      </p:sp>
      <p:pic>
        <p:nvPicPr>
          <p:cNvPr id="8" name="図 2">
            <a:extLst>
              <a:ext uri="{FF2B5EF4-FFF2-40B4-BE49-F238E27FC236}">
                <a16:creationId xmlns:a16="http://schemas.microsoft.com/office/drawing/2014/main" id="{2171F106-3E14-85C7-DA2C-08B355E0133E}"/>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flipH="1">
            <a:off x="861538" y="3136776"/>
            <a:ext cx="2783500" cy="2031689"/>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pSp>
        <p:nvGrpSpPr>
          <p:cNvPr id="13" name="グループ化 12">
            <a:extLst>
              <a:ext uri="{FF2B5EF4-FFF2-40B4-BE49-F238E27FC236}">
                <a16:creationId xmlns:a16="http://schemas.microsoft.com/office/drawing/2014/main" id="{74D9915A-5DDC-3097-8115-D51039BE9FEC}"/>
              </a:ext>
            </a:extLst>
          </p:cNvPr>
          <p:cNvGrpSpPr/>
          <p:nvPr/>
        </p:nvGrpSpPr>
        <p:grpSpPr>
          <a:xfrm>
            <a:off x="699216" y="5380499"/>
            <a:ext cx="3110523" cy="881476"/>
            <a:chOff x="1261067" y="4361656"/>
            <a:chExt cx="6649831" cy="1512168"/>
          </a:xfrm>
        </p:grpSpPr>
        <p:sp>
          <p:nvSpPr>
            <p:cNvPr id="14" name="角丸四角形 5">
              <a:extLst>
                <a:ext uri="{FF2B5EF4-FFF2-40B4-BE49-F238E27FC236}">
                  <a16:creationId xmlns:a16="http://schemas.microsoft.com/office/drawing/2014/main" id="{F2FE6188-272B-9E3E-6689-C750E706976D}"/>
                </a:ext>
              </a:extLst>
            </p:cNvPr>
            <p:cNvSpPr/>
            <p:nvPr/>
          </p:nvSpPr>
          <p:spPr>
            <a:xfrm>
              <a:off x="1347062" y="4361656"/>
              <a:ext cx="6477843" cy="1512168"/>
            </a:xfrm>
            <a:prstGeom prst="roundRect">
              <a:avLst/>
            </a:prstGeom>
            <a:solidFill>
              <a:srgbClr val="0070C0"/>
            </a:solidFill>
            <a:ln w="5715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000" b="0" i="0" u="none" strike="noStrike" kern="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15" name="正方形/長方形 14">
              <a:extLst>
                <a:ext uri="{FF2B5EF4-FFF2-40B4-BE49-F238E27FC236}">
                  <a16:creationId xmlns:a16="http://schemas.microsoft.com/office/drawing/2014/main" id="{8713F9CE-AEA3-0084-FDDA-3A626AC37FBC}"/>
                </a:ext>
              </a:extLst>
            </p:cNvPr>
            <p:cNvSpPr/>
            <p:nvPr/>
          </p:nvSpPr>
          <p:spPr>
            <a:xfrm>
              <a:off x="1261067" y="4532355"/>
              <a:ext cx="6649831" cy="1003179"/>
            </a:xfrm>
            <a:prstGeom prst="rect">
              <a:avLst/>
            </a:prstGeom>
            <a:noFill/>
          </p:spPr>
          <p:txBody>
            <a:bodyPr wrap="square" lIns="91440" tIns="45720" rIns="91440" bIns="4572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3200" b="0" i="0" u="none" strike="noStrike" kern="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HG創英角ﾎﾟｯﾌﾟ体" panose="040B0A09000000000000" pitchFamily="49" charset="-128"/>
                  <a:ea typeface="HG創英角ﾎﾟｯﾌﾟ体" panose="040B0A09000000000000" pitchFamily="49" charset="-128"/>
                </a:rPr>
                <a:t>ぴったりあてて</a:t>
              </a:r>
            </a:p>
          </p:txBody>
        </p:sp>
      </p:grpSp>
      <p:sp>
        <p:nvSpPr>
          <p:cNvPr id="17" name="四角形: 角を丸くする 16">
            <a:extLst>
              <a:ext uri="{FF2B5EF4-FFF2-40B4-BE49-F238E27FC236}">
                <a16:creationId xmlns:a16="http://schemas.microsoft.com/office/drawing/2014/main" id="{4C6BC35F-65D7-C50A-87F3-E98247791291}"/>
              </a:ext>
            </a:extLst>
          </p:cNvPr>
          <p:cNvSpPr/>
          <p:nvPr/>
        </p:nvSpPr>
        <p:spPr>
          <a:xfrm>
            <a:off x="8546961" y="2083012"/>
            <a:ext cx="2800621" cy="772495"/>
          </a:xfrm>
          <a:prstGeom prst="roundRect">
            <a:avLst/>
          </a:prstGeom>
          <a:solidFill>
            <a:srgbClr val="FFC000"/>
          </a:solidFill>
          <a:ln w="381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kumimoji="1" lang="ja-JP" altLang="en-US" sz="3600" b="1" dirty="0">
                <a:solidFill>
                  <a:schemeClr val="tx1"/>
                </a:solidFill>
              </a:rPr>
              <a:t>ポイント③</a:t>
            </a:r>
          </a:p>
        </p:txBody>
      </p:sp>
      <p:pic>
        <p:nvPicPr>
          <p:cNvPr id="18" name="図 1">
            <a:extLst>
              <a:ext uri="{FF2B5EF4-FFF2-40B4-BE49-F238E27FC236}">
                <a16:creationId xmlns:a16="http://schemas.microsoft.com/office/drawing/2014/main" id="{38C97339-5D9F-014A-AF1C-1B2A1C4CC4A3}"/>
              </a:ext>
            </a:extLst>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4693006" y="3145927"/>
            <a:ext cx="2783499" cy="2031689"/>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2" name="図 3">
            <a:extLst>
              <a:ext uri="{FF2B5EF4-FFF2-40B4-BE49-F238E27FC236}">
                <a16:creationId xmlns:a16="http://schemas.microsoft.com/office/drawing/2014/main" id="{A7B2E35A-B9B5-17C4-32BA-B80CB99CF72B}"/>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8556334" y="3149432"/>
            <a:ext cx="2800620" cy="2031689"/>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7" name="AutoShape 2">
            <a:extLst>
              <a:ext uri="{FF2B5EF4-FFF2-40B4-BE49-F238E27FC236}">
                <a16:creationId xmlns:a16="http://schemas.microsoft.com/office/drawing/2014/main" id="{2772A9B6-1361-2DF5-0877-7BA5B49CCD82}"/>
              </a:ext>
            </a:extLst>
          </p:cNvPr>
          <p:cNvSpPr>
            <a:spLocks noChangeArrowheads="1"/>
          </p:cNvSpPr>
          <p:nvPr/>
        </p:nvSpPr>
        <p:spPr bwMode="auto">
          <a:xfrm>
            <a:off x="8862255" y="631275"/>
            <a:ext cx="2170032" cy="1064670"/>
          </a:xfrm>
          <a:prstGeom prst="wedgeRoundRectCallout">
            <a:avLst>
              <a:gd name="adj1" fmla="val -8950"/>
              <a:gd name="adj2" fmla="val 84519"/>
              <a:gd name="adj3" fmla="val 16667"/>
            </a:avLst>
          </a:prstGeom>
          <a:solidFill>
            <a:srgbClr val="CCFF99"/>
          </a:solidFill>
          <a:ln w="9525">
            <a:solidFill>
              <a:srgbClr val="000000"/>
            </a:solidFill>
            <a:miter lim="800000"/>
            <a:headEnd/>
            <a:tailEnd/>
          </a:ln>
        </p:spPr>
        <p:txBody>
          <a:bodyPr vert="horz" wrap="square" lIns="144000" tIns="72000" rIns="74295" bIns="8890" numCol="1" anchor="ctr" anchorCtr="0" compatLnSpc="1">
            <a:prstTxWarp prst="textNoShape">
              <a:avLst/>
            </a:prstTxWarp>
          </a:bodyPr>
          <a:lstStyle/>
          <a:p>
            <a:pPr marL="0" marR="0" lvl="0" indent="0" algn="just" defTabSz="914400" rtl="0" eaLnBrk="1" fontAlgn="base" latinLnBrk="0" hangingPunct="1">
              <a:lnSpc>
                <a:spcPct val="80000"/>
              </a:lnSpc>
              <a:spcBef>
                <a:spcPct val="0"/>
              </a:spcBef>
              <a:spcAft>
                <a:spcPct val="0"/>
              </a:spcAft>
              <a:buClrTx/>
              <a:buSzTx/>
              <a:buFontTx/>
              <a:buNone/>
              <a:tabLst/>
            </a:pPr>
            <a:r>
              <a:rPr kumimoji="1" lang="ja-JP" altLang="en-US" sz="2400" b="1" i="0" u="none" strike="noStrike" cap="none" normalizeH="0" baseline="0" dirty="0">
                <a:ln>
                  <a:noFill/>
                </a:ln>
                <a:solidFill>
                  <a:schemeClr val="tx1"/>
                </a:solidFill>
                <a:effectLst/>
                <a:latin typeface="+mn-ea"/>
                <a:cs typeface="ＭＳ Ｐゴシック" pitchFamily="50" charset="-128"/>
              </a:rPr>
              <a:t>シャカシャカ</a:t>
            </a:r>
            <a:endParaRPr kumimoji="1" lang="en-US" altLang="ja-JP" sz="2400" b="1" i="0" u="none" strike="noStrike" cap="none" normalizeH="0" baseline="0" dirty="0">
              <a:ln>
                <a:noFill/>
              </a:ln>
              <a:solidFill>
                <a:schemeClr val="tx1"/>
              </a:solidFill>
              <a:effectLst/>
              <a:latin typeface="+mn-ea"/>
              <a:cs typeface="ＭＳ Ｐゴシック" pitchFamily="50" charset="-128"/>
            </a:endParaRPr>
          </a:p>
          <a:p>
            <a:pPr marL="0" marR="0" lvl="0" indent="0" algn="just" defTabSz="914400" rtl="0" eaLnBrk="1" fontAlgn="base" latinLnBrk="0" hangingPunct="1">
              <a:lnSpc>
                <a:spcPct val="80000"/>
              </a:lnSpc>
              <a:spcBef>
                <a:spcPct val="0"/>
              </a:spcBef>
              <a:spcAft>
                <a:spcPct val="0"/>
              </a:spcAft>
              <a:buClrTx/>
              <a:buSzTx/>
              <a:buFontTx/>
              <a:buNone/>
              <a:tabLst/>
            </a:pPr>
            <a:r>
              <a:rPr kumimoji="1" lang="ja-JP" altLang="en-US" sz="2400" b="1" i="0" u="none" strike="noStrike" cap="none" normalizeH="0" baseline="0" dirty="0">
                <a:ln>
                  <a:noFill/>
                </a:ln>
                <a:solidFill>
                  <a:schemeClr val="tx1"/>
                </a:solidFill>
                <a:effectLst/>
                <a:latin typeface="+mn-ea"/>
                <a:cs typeface="ＭＳ Ｐゴシック" pitchFamily="50" charset="-128"/>
              </a:rPr>
              <a:t>みがき</a:t>
            </a:r>
            <a:endParaRPr kumimoji="1" lang="en-US" altLang="ja-JP" sz="2400" b="1" i="0" u="none" strike="noStrike" cap="none" normalizeH="0" baseline="0" dirty="0">
              <a:ln>
                <a:noFill/>
              </a:ln>
              <a:solidFill>
                <a:schemeClr val="tx1"/>
              </a:solidFill>
              <a:effectLst/>
              <a:latin typeface="+mn-ea"/>
              <a:cs typeface="ＭＳ Ｐゴシック" pitchFamily="50" charset="-128"/>
            </a:endParaRPr>
          </a:p>
        </p:txBody>
      </p:sp>
      <p:grpSp>
        <p:nvGrpSpPr>
          <p:cNvPr id="32" name="グループ化 31">
            <a:extLst>
              <a:ext uri="{FF2B5EF4-FFF2-40B4-BE49-F238E27FC236}">
                <a16:creationId xmlns:a16="http://schemas.microsoft.com/office/drawing/2014/main" id="{8170FBF7-1BED-F654-F369-51B50A1CB72F}"/>
              </a:ext>
            </a:extLst>
          </p:cNvPr>
          <p:cNvGrpSpPr/>
          <p:nvPr/>
        </p:nvGrpSpPr>
        <p:grpSpPr>
          <a:xfrm>
            <a:off x="7173145" y="3829802"/>
            <a:ext cx="1075313" cy="1253268"/>
            <a:chOff x="7173145" y="3829802"/>
            <a:chExt cx="1075313" cy="1253268"/>
          </a:xfrm>
        </p:grpSpPr>
        <p:sp>
          <p:nvSpPr>
            <p:cNvPr id="30" name="AutoShape 3">
              <a:extLst>
                <a:ext uri="{FF2B5EF4-FFF2-40B4-BE49-F238E27FC236}">
                  <a16:creationId xmlns:a16="http://schemas.microsoft.com/office/drawing/2014/main" id="{783DAB44-B5B3-91E5-F5A1-5166ABF6463C}"/>
                </a:ext>
              </a:extLst>
            </p:cNvPr>
            <p:cNvSpPr>
              <a:spLocks noChangeArrowheads="1"/>
            </p:cNvSpPr>
            <p:nvPr/>
          </p:nvSpPr>
          <p:spPr bwMode="auto">
            <a:xfrm>
              <a:off x="7173145" y="3829802"/>
              <a:ext cx="1075313" cy="1253268"/>
            </a:xfrm>
            <a:prstGeom prst="wedgeRoundRectCallout">
              <a:avLst>
                <a:gd name="adj1" fmla="val -105457"/>
                <a:gd name="adj2" fmla="val -7964"/>
                <a:gd name="adj3" fmla="val 16667"/>
              </a:avLst>
            </a:prstGeom>
            <a:solidFill>
              <a:srgbClr val="CCFF99"/>
            </a:solidFill>
            <a:ln w="9525">
              <a:solidFill>
                <a:srgbClr val="000000"/>
              </a:solidFill>
              <a:miter lim="800000"/>
              <a:headEnd/>
              <a:tailEnd/>
            </a:ln>
          </p:spPr>
          <p:txBody>
            <a:bodyPr vert="horz" wrap="square" lIns="74295" tIns="8890" rIns="74295" bIns="8890" numCol="1" anchor="ctr" anchorCtr="0" compatLnSpc="1">
              <a:prstTxWarp prst="textNoShape">
                <a:avLst/>
              </a:prstTxWarp>
            </a:bodyPr>
            <a:lstStyle/>
            <a:p>
              <a:pPr marL="0" marR="0" lvl="0" indent="0" algn="just" defTabSz="914400" rtl="0" eaLnBrk="1" fontAlgn="base" latinLnBrk="0" hangingPunct="1">
                <a:spcBef>
                  <a:spcPct val="0"/>
                </a:spcBef>
                <a:spcAft>
                  <a:spcPct val="0"/>
                </a:spcAft>
                <a:buClrTx/>
                <a:buSzTx/>
                <a:buFontTx/>
                <a:buNone/>
                <a:tabLst/>
              </a:pPr>
              <a:r>
                <a:rPr kumimoji="1" lang="en-US" altLang="ja-JP" sz="2400" b="1" i="0" u="none" strike="noStrike" cap="none" normalizeH="0" baseline="0" dirty="0">
                  <a:ln>
                    <a:noFill/>
                  </a:ln>
                  <a:solidFill>
                    <a:schemeClr val="tx1"/>
                  </a:solidFill>
                  <a:effectLst/>
                  <a:latin typeface="+mn-ea"/>
                  <a:cs typeface="ＭＳ Ｐゴシック" pitchFamily="50" charset="-128"/>
                </a:rPr>
                <a:t>100g</a:t>
              </a:r>
            </a:p>
            <a:p>
              <a:pPr marL="0" marR="0" lvl="0" indent="0" algn="just" defTabSz="914400" rtl="0" eaLnBrk="1" fontAlgn="base" latinLnBrk="0" hangingPunct="1">
                <a:spcBef>
                  <a:spcPct val="0"/>
                </a:spcBef>
                <a:spcAft>
                  <a:spcPct val="0"/>
                </a:spcAft>
                <a:buClrTx/>
                <a:buSzTx/>
                <a:buFontTx/>
                <a:buNone/>
                <a:tabLst/>
              </a:pPr>
              <a:endParaRPr kumimoji="1" lang="en-US" altLang="ja-JP" sz="2400" b="1" dirty="0">
                <a:latin typeface="+mn-ea"/>
                <a:cs typeface="ＭＳ Ｐゴシック" pitchFamily="50" charset="-128"/>
              </a:endParaRPr>
            </a:p>
            <a:p>
              <a:pPr marL="0" marR="0" lvl="0" indent="0" algn="just" defTabSz="914400" rtl="0" eaLnBrk="1" fontAlgn="base" latinLnBrk="0" hangingPunct="1">
                <a:spcBef>
                  <a:spcPct val="0"/>
                </a:spcBef>
                <a:spcAft>
                  <a:spcPct val="0"/>
                </a:spcAft>
                <a:buClrTx/>
                <a:buSzTx/>
                <a:buFontTx/>
                <a:buNone/>
                <a:tabLst/>
              </a:pPr>
              <a:r>
                <a:rPr kumimoji="1" lang="en-US" altLang="ja-JP" sz="2400" b="1" i="0" u="none" strike="noStrike" cap="none" normalizeH="0" baseline="0" dirty="0">
                  <a:ln>
                    <a:noFill/>
                  </a:ln>
                  <a:solidFill>
                    <a:schemeClr val="tx1"/>
                  </a:solidFill>
                  <a:effectLst/>
                  <a:latin typeface="+mn-ea"/>
                  <a:cs typeface="ＭＳ Ｐゴシック" pitchFamily="50" charset="-128"/>
                </a:rPr>
                <a:t>200g</a:t>
              </a:r>
              <a:endParaRPr kumimoji="1" lang="ja-JP" altLang="ja-JP" sz="2400" b="1" i="0" u="none" strike="noStrike" cap="none" normalizeH="0" baseline="0" dirty="0">
                <a:ln>
                  <a:noFill/>
                </a:ln>
                <a:solidFill>
                  <a:schemeClr val="tx1"/>
                </a:solidFill>
                <a:effectLst/>
                <a:latin typeface="+mn-ea"/>
                <a:cs typeface="ＭＳ Ｐゴシック" pitchFamily="50" charset="-128"/>
              </a:endParaRPr>
            </a:p>
          </p:txBody>
        </p:sp>
        <p:sp>
          <p:nvSpPr>
            <p:cNvPr id="31" name="テキスト ボックス 30">
              <a:extLst>
                <a:ext uri="{FF2B5EF4-FFF2-40B4-BE49-F238E27FC236}">
                  <a16:creationId xmlns:a16="http://schemas.microsoft.com/office/drawing/2014/main" id="{2E964031-AA55-7822-9787-26B7FFE8A31B}"/>
                </a:ext>
              </a:extLst>
            </p:cNvPr>
            <p:cNvSpPr txBox="1"/>
            <p:nvPr/>
          </p:nvSpPr>
          <p:spPr>
            <a:xfrm>
              <a:off x="7332412" y="4238171"/>
              <a:ext cx="553998" cy="410375"/>
            </a:xfrm>
            <a:prstGeom prst="rect">
              <a:avLst/>
            </a:prstGeom>
            <a:noFill/>
          </p:spPr>
          <p:txBody>
            <a:bodyPr vert="eaVert" wrap="square" rtlCol="0">
              <a:spAutoFit/>
            </a:bodyPr>
            <a:lstStyle/>
            <a:p>
              <a:r>
                <a:rPr kumimoji="1" lang="ja-JP" altLang="en-US" sz="2400" b="1" dirty="0"/>
                <a:t>～</a:t>
              </a:r>
            </a:p>
          </p:txBody>
        </p:sp>
      </p:grpSp>
      <p:grpSp>
        <p:nvGrpSpPr>
          <p:cNvPr id="9" name="グループ化 8">
            <a:extLst>
              <a:ext uri="{FF2B5EF4-FFF2-40B4-BE49-F238E27FC236}">
                <a16:creationId xmlns:a16="http://schemas.microsoft.com/office/drawing/2014/main" id="{A17E2767-C32F-E530-029A-B8C4BC6A644D}"/>
              </a:ext>
            </a:extLst>
          </p:cNvPr>
          <p:cNvGrpSpPr/>
          <p:nvPr/>
        </p:nvGrpSpPr>
        <p:grpSpPr>
          <a:xfrm>
            <a:off x="4528456" y="5352606"/>
            <a:ext cx="3070297" cy="909369"/>
            <a:chOff x="4666649" y="5353130"/>
            <a:chExt cx="2840285" cy="909369"/>
          </a:xfrm>
        </p:grpSpPr>
        <p:grpSp>
          <p:nvGrpSpPr>
            <p:cNvPr id="19" name="グループ化 18">
              <a:extLst>
                <a:ext uri="{FF2B5EF4-FFF2-40B4-BE49-F238E27FC236}">
                  <a16:creationId xmlns:a16="http://schemas.microsoft.com/office/drawing/2014/main" id="{FA06AFAA-5EE9-9678-A5EE-E2ACC957B516}"/>
                </a:ext>
              </a:extLst>
            </p:cNvPr>
            <p:cNvGrpSpPr/>
            <p:nvPr/>
          </p:nvGrpSpPr>
          <p:grpSpPr>
            <a:xfrm>
              <a:off x="4666649" y="5380499"/>
              <a:ext cx="2840285" cy="882000"/>
              <a:chOff x="1195267" y="4725142"/>
              <a:chExt cx="6853040" cy="1512168"/>
            </a:xfrm>
          </p:grpSpPr>
          <p:sp>
            <p:nvSpPr>
              <p:cNvPr id="20" name="角丸四角形 5">
                <a:extLst>
                  <a:ext uri="{FF2B5EF4-FFF2-40B4-BE49-F238E27FC236}">
                    <a16:creationId xmlns:a16="http://schemas.microsoft.com/office/drawing/2014/main" id="{BE28A1FA-6860-529A-AABE-D58A38CFCE1C}"/>
                  </a:ext>
                </a:extLst>
              </p:cNvPr>
              <p:cNvSpPr/>
              <p:nvPr/>
            </p:nvSpPr>
            <p:spPr>
              <a:xfrm>
                <a:off x="1195267" y="4725142"/>
                <a:ext cx="6853040" cy="1512168"/>
              </a:xfrm>
              <a:prstGeom prst="roundRect">
                <a:avLst/>
              </a:prstGeom>
              <a:solidFill>
                <a:srgbClr val="0070C0"/>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50"/>
              </a:p>
            </p:txBody>
          </p:sp>
          <p:sp>
            <p:nvSpPr>
              <p:cNvPr id="21" name="正方形/長方形 20">
                <a:extLst>
                  <a:ext uri="{FF2B5EF4-FFF2-40B4-BE49-F238E27FC236}">
                    <a16:creationId xmlns:a16="http://schemas.microsoft.com/office/drawing/2014/main" id="{C0C387A7-D2F6-15F3-5D97-41BA3033B00E}"/>
                  </a:ext>
                </a:extLst>
              </p:cNvPr>
              <p:cNvSpPr/>
              <p:nvPr/>
            </p:nvSpPr>
            <p:spPr>
              <a:xfrm>
                <a:off x="1544823" y="5041748"/>
                <a:ext cx="6198364" cy="1042067"/>
              </a:xfrm>
              <a:prstGeom prst="rect">
                <a:avLst/>
              </a:prstGeom>
              <a:noFill/>
            </p:spPr>
            <p:txBody>
              <a:bodyPr wrap="square" lIns="91440" tIns="45720" rIns="91440" bIns="45720">
                <a:spAutoFit/>
              </a:bodyPr>
              <a:lstStyle/>
              <a:p>
                <a:pPr algn="ctr"/>
                <a:r>
                  <a:rPr lang="ja-JP" altLang="en-US"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HG創英角ﾎﾟｯﾌﾟ体" panose="040B0A09000000000000" pitchFamily="49" charset="-128"/>
                    <a:ea typeface="HG創英角ﾎﾟｯﾌﾟ体" panose="040B0A09000000000000" pitchFamily="49" charset="-128"/>
                  </a:rPr>
                  <a:t>かるい力で</a:t>
                </a:r>
                <a:endParaRPr lang="ja-JP" altLang="en-US" sz="32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HG創英角ﾎﾟｯﾌﾟ体" panose="040B0A09000000000000" pitchFamily="49" charset="-128"/>
                  <a:ea typeface="HG創英角ﾎﾟｯﾌﾟ体" panose="040B0A09000000000000" pitchFamily="49" charset="-128"/>
                </a:endParaRPr>
              </a:p>
            </p:txBody>
          </p:sp>
        </p:grpSp>
        <p:sp>
          <p:nvSpPr>
            <p:cNvPr id="2" name="テキスト ボックス 1">
              <a:extLst>
                <a:ext uri="{FF2B5EF4-FFF2-40B4-BE49-F238E27FC236}">
                  <a16:creationId xmlns:a16="http://schemas.microsoft.com/office/drawing/2014/main" id="{2119E4F0-C845-3756-2BCA-AE1472D3BA4F}"/>
                </a:ext>
              </a:extLst>
            </p:cNvPr>
            <p:cNvSpPr txBox="1"/>
            <p:nvPr/>
          </p:nvSpPr>
          <p:spPr>
            <a:xfrm>
              <a:off x="6095999" y="5353130"/>
              <a:ext cx="877163" cy="369332"/>
            </a:xfrm>
            <a:prstGeom prst="rect">
              <a:avLst/>
            </a:prstGeom>
            <a:noFill/>
          </p:spPr>
          <p:txBody>
            <a:bodyPr wrap="none" rtlCol="0">
              <a:spAutoFit/>
            </a:bodyPr>
            <a:lstStyle/>
            <a:p>
              <a:r>
                <a:rPr kumimoji="1" lang="ja-JP" altLang="en-US" dirty="0">
                  <a:solidFill>
                    <a:schemeClr val="bg1"/>
                  </a:solidFill>
                  <a:latin typeface="HGS創英角ﾎﾟｯﾌﾟ体" panose="040B0A00000000000000" pitchFamily="50" charset="-128"/>
                  <a:ea typeface="HGS創英角ﾎﾟｯﾌﾟ体" panose="040B0A00000000000000" pitchFamily="50" charset="-128"/>
                </a:rPr>
                <a:t>ちから</a:t>
              </a:r>
            </a:p>
          </p:txBody>
        </p:sp>
      </p:grpSp>
      <p:grpSp>
        <p:nvGrpSpPr>
          <p:cNvPr id="5" name="グループ化 4">
            <a:extLst>
              <a:ext uri="{FF2B5EF4-FFF2-40B4-BE49-F238E27FC236}">
                <a16:creationId xmlns:a16="http://schemas.microsoft.com/office/drawing/2014/main" id="{276B891E-FF2E-EBD2-78DC-F8279B50D08D}"/>
              </a:ext>
            </a:extLst>
          </p:cNvPr>
          <p:cNvGrpSpPr/>
          <p:nvPr/>
        </p:nvGrpSpPr>
        <p:grpSpPr>
          <a:xfrm>
            <a:off x="8463116" y="5395201"/>
            <a:ext cx="3018456" cy="1266603"/>
            <a:chOff x="8433624" y="5380499"/>
            <a:chExt cx="3018456" cy="1266603"/>
          </a:xfrm>
        </p:grpSpPr>
        <p:grpSp>
          <p:nvGrpSpPr>
            <p:cNvPr id="26" name="グループ化 25">
              <a:extLst>
                <a:ext uri="{FF2B5EF4-FFF2-40B4-BE49-F238E27FC236}">
                  <a16:creationId xmlns:a16="http://schemas.microsoft.com/office/drawing/2014/main" id="{139CFD81-88DC-C5E1-DE98-D27B6CAAC4BC}"/>
                </a:ext>
              </a:extLst>
            </p:cNvPr>
            <p:cNvGrpSpPr/>
            <p:nvPr/>
          </p:nvGrpSpPr>
          <p:grpSpPr>
            <a:xfrm>
              <a:off x="8433624" y="5380499"/>
              <a:ext cx="3018456" cy="1266603"/>
              <a:chOff x="5790498" y="4873336"/>
              <a:chExt cx="6453008" cy="2298243"/>
            </a:xfrm>
          </p:grpSpPr>
          <p:sp>
            <p:nvSpPr>
              <p:cNvPr id="24" name="角丸四角形 8">
                <a:extLst>
                  <a:ext uri="{FF2B5EF4-FFF2-40B4-BE49-F238E27FC236}">
                    <a16:creationId xmlns:a16="http://schemas.microsoft.com/office/drawing/2014/main" id="{79A22B4C-235D-4A3D-F83B-A0199310D6D3}"/>
                  </a:ext>
                </a:extLst>
              </p:cNvPr>
              <p:cNvSpPr/>
              <p:nvPr/>
            </p:nvSpPr>
            <p:spPr>
              <a:xfrm>
                <a:off x="5790498" y="4873336"/>
                <a:ext cx="6453008" cy="1600383"/>
              </a:xfrm>
              <a:prstGeom prst="roundRect">
                <a:avLst/>
              </a:prstGeom>
              <a:solidFill>
                <a:srgbClr val="0070C0"/>
              </a:solidFill>
              <a:ln w="5715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Calibri"/>
                  <a:ea typeface="ＭＳ Ｐゴシック" panose="020B0600070205080204" pitchFamily="50" charset="-128"/>
                  <a:cs typeface="+mn-cs"/>
                </a:endParaRPr>
              </a:p>
            </p:txBody>
          </p:sp>
          <p:sp>
            <p:nvSpPr>
              <p:cNvPr id="25" name="正方形/長方形 24">
                <a:extLst>
                  <a:ext uri="{FF2B5EF4-FFF2-40B4-BE49-F238E27FC236}">
                    <a16:creationId xmlns:a16="http://schemas.microsoft.com/office/drawing/2014/main" id="{F90BB482-65C7-4D64-90B6-9139C289D4C0}"/>
                  </a:ext>
                </a:extLst>
              </p:cNvPr>
              <p:cNvSpPr/>
              <p:nvPr/>
            </p:nvSpPr>
            <p:spPr>
              <a:xfrm>
                <a:off x="6219075" y="5216974"/>
                <a:ext cx="5802428" cy="1954605"/>
              </a:xfrm>
              <a:prstGeom prst="rect">
                <a:avLst/>
              </a:prstGeom>
              <a:noFill/>
            </p:spPr>
            <p:txBody>
              <a:bodyPr wrap="square" lIns="91440" tIns="45720" rIns="91440" bIns="45720">
                <a:spAutoFit/>
              </a:bodyPr>
              <a:lstStyle/>
              <a:p>
                <a:pPr algn="ctr"/>
                <a:r>
                  <a:rPr lang="ja-JP" altLang="en-US"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HG創英角ﾎﾟｯﾌﾟ体" panose="040B0A09000000000000" pitchFamily="49" charset="-128"/>
                    <a:ea typeface="HG創英角ﾎﾟｯﾌﾟ体" panose="040B0A09000000000000" pitchFamily="49" charset="-128"/>
                  </a:rPr>
                  <a:t>小さくはやく</a:t>
                </a:r>
                <a:endParaRPr lang="ja-JP" altLang="en-US" sz="32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HG創英角ﾎﾟｯﾌﾟ体" panose="040B0A09000000000000" pitchFamily="49" charset="-128"/>
                  <a:ea typeface="HG創英角ﾎﾟｯﾌﾟ体" panose="040B0A09000000000000" pitchFamily="49" charset="-128"/>
                </a:endParaRPr>
              </a:p>
            </p:txBody>
          </p:sp>
        </p:grpSp>
        <p:sp>
          <p:nvSpPr>
            <p:cNvPr id="3" name="テキスト ボックス 2">
              <a:extLst>
                <a:ext uri="{FF2B5EF4-FFF2-40B4-BE49-F238E27FC236}">
                  <a16:creationId xmlns:a16="http://schemas.microsoft.com/office/drawing/2014/main" id="{B29D73F5-5A1B-B32C-3CE2-4C632212BBC5}"/>
                </a:ext>
              </a:extLst>
            </p:cNvPr>
            <p:cNvSpPr txBox="1"/>
            <p:nvPr/>
          </p:nvSpPr>
          <p:spPr>
            <a:xfrm>
              <a:off x="8664949" y="5380499"/>
              <a:ext cx="646331" cy="369332"/>
            </a:xfrm>
            <a:prstGeom prst="rect">
              <a:avLst/>
            </a:prstGeom>
            <a:noFill/>
          </p:spPr>
          <p:txBody>
            <a:bodyPr wrap="none" rtlCol="0">
              <a:spAutoFit/>
            </a:bodyPr>
            <a:lstStyle/>
            <a:p>
              <a:r>
                <a:rPr kumimoji="1" lang="ja-JP" altLang="en-US" dirty="0">
                  <a:solidFill>
                    <a:schemeClr val="bg1"/>
                  </a:solidFill>
                  <a:latin typeface="HGS創英角ﾎﾟｯﾌﾟ体" panose="040B0A00000000000000" pitchFamily="50" charset="-128"/>
                  <a:ea typeface="HGS創英角ﾎﾟｯﾌﾟ体" panose="040B0A00000000000000" pitchFamily="50" charset="-128"/>
                </a:rPr>
                <a:t>ちい</a:t>
              </a:r>
            </a:p>
          </p:txBody>
        </p:sp>
      </p:grpSp>
      <p:sp>
        <p:nvSpPr>
          <p:cNvPr id="11" name="四角形: 角を丸くする 10">
            <a:extLst>
              <a:ext uri="{FF2B5EF4-FFF2-40B4-BE49-F238E27FC236}">
                <a16:creationId xmlns:a16="http://schemas.microsoft.com/office/drawing/2014/main" id="{3BB2810D-B9F1-0677-EA6E-41C84321F606}"/>
              </a:ext>
            </a:extLst>
          </p:cNvPr>
          <p:cNvSpPr/>
          <p:nvPr/>
        </p:nvSpPr>
        <p:spPr>
          <a:xfrm>
            <a:off x="4695689" y="2088967"/>
            <a:ext cx="2800621" cy="772495"/>
          </a:xfrm>
          <a:prstGeom prst="roundRect">
            <a:avLst/>
          </a:prstGeom>
          <a:solidFill>
            <a:srgbClr val="FFC000"/>
          </a:solidFill>
          <a:ln w="381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kumimoji="1" lang="ja-JP" altLang="en-US" sz="3600" b="1" dirty="0">
                <a:solidFill>
                  <a:schemeClr val="tx1"/>
                </a:solidFill>
              </a:rPr>
              <a:t>ポイント②</a:t>
            </a:r>
          </a:p>
        </p:txBody>
      </p:sp>
      <p:grpSp>
        <p:nvGrpSpPr>
          <p:cNvPr id="23" name="グループ化 22">
            <a:extLst>
              <a:ext uri="{FF2B5EF4-FFF2-40B4-BE49-F238E27FC236}">
                <a16:creationId xmlns:a16="http://schemas.microsoft.com/office/drawing/2014/main" id="{99A9E9C5-0525-052D-E76B-8CE2D285585B}"/>
              </a:ext>
            </a:extLst>
          </p:cNvPr>
          <p:cNvGrpSpPr/>
          <p:nvPr/>
        </p:nvGrpSpPr>
        <p:grpSpPr>
          <a:xfrm>
            <a:off x="4685064" y="360691"/>
            <a:ext cx="3457701" cy="1511624"/>
            <a:chOff x="4542516" y="335369"/>
            <a:chExt cx="3457701" cy="1460808"/>
          </a:xfrm>
        </p:grpSpPr>
        <p:sp>
          <p:nvSpPr>
            <p:cNvPr id="28" name="AutoShape 3">
              <a:extLst>
                <a:ext uri="{FF2B5EF4-FFF2-40B4-BE49-F238E27FC236}">
                  <a16:creationId xmlns:a16="http://schemas.microsoft.com/office/drawing/2014/main" id="{03643788-8E0C-BD86-695E-84AB80C06D56}"/>
                </a:ext>
              </a:extLst>
            </p:cNvPr>
            <p:cNvSpPr>
              <a:spLocks noChangeArrowheads="1"/>
            </p:cNvSpPr>
            <p:nvPr/>
          </p:nvSpPr>
          <p:spPr bwMode="auto">
            <a:xfrm>
              <a:off x="4542516" y="335369"/>
              <a:ext cx="3457701" cy="1460808"/>
            </a:xfrm>
            <a:prstGeom prst="wedgeRoundRectCallout">
              <a:avLst>
                <a:gd name="adj1" fmla="val 1982"/>
                <a:gd name="adj2" fmla="val 72284"/>
                <a:gd name="adj3" fmla="val 16667"/>
              </a:avLst>
            </a:prstGeom>
            <a:solidFill>
              <a:srgbClr val="CCFF99"/>
            </a:solidFill>
            <a:ln w="9525">
              <a:solidFill>
                <a:srgbClr val="000000"/>
              </a:solidFill>
              <a:miter lim="800000"/>
              <a:headEnd/>
              <a:tailEnd/>
            </a:ln>
          </p:spPr>
          <p:txBody>
            <a:bodyPr vert="horz" wrap="square" lIns="74295" tIns="8890" rIns="74295" bIns="8890" numCol="1" anchor="b" anchorCtr="0" compatLnSpc="1">
              <a:prstTxWarp prst="textNoShape">
                <a:avLst/>
              </a:prstTxWarp>
            </a:bodyPr>
            <a:lstStyle/>
            <a:p>
              <a:pPr marL="0" marR="0" lvl="0" indent="0" algn="just" defTabSz="914400" rtl="0" eaLnBrk="1" fontAlgn="base" latinLnBrk="0" hangingPunct="1">
                <a:spcBef>
                  <a:spcPct val="0"/>
                </a:spcBef>
                <a:spcAft>
                  <a:spcPct val="0"/>
                </a:spcAft>
                <a:buClrTx/>
                <a:buSzTx/>
                <a:buFontTx/>
                <a:buNone/>
                <a:tabLst/>
              </a:pPr>
              <a:r>
                <a:rPr kumimoji="1" lang="ja-JP" altLang="en-US" sz="2400" b="1" i="0" u="none" strike="noStrike" cap="none" normalizeH="0" baseline="0" dirty="0">
                  <a:ln>
                    <a:noFill/>
                  </a:ln>
                  <a:solidFill>
                    <a:schemeClr val="tx1"/>
                  </a:solidFill>
                  <a:effectLst/>
                  <a:latin typeface="+mn-ea"/>
                  <a:cs typeface="ＭＳ Ｐゴシック" pitchFamily="50" charset="-128"/>
                </a:rPr>
                <a:t>あてたときにけ先が</a:t>
              </a:r>
              <a:endParaRPr kumimoji="1" lang="en-US" altLang="ja-JP" sz="2400" b="1" i="0" u="none" strike="noStrike" cap="none" normalizeH="0" baseline="0" dirty="0">
                <a:ln>
                  <a:noFill/>
                </a:ln>
                <a:solidFill>
                  <a:schemeClr val="tx1"/>
                </a:solidFill>
                <a:effectLst/>
                <a:latin typeface="+mn-ea"/>
                <a:cs typeface="ＭＳ Ｐゴシック" pitchFamily="50" charset="-128"/>
              </a:endParaRPr>
            </a:p>
            <a:p>
              <a:pPr marL="0" marR="0" lvl="0" indent="0" algn="just" defTabSz="914400" rtl="0" eaLnBrk="1" fontAlgn="base" latinLnBrk="0" hangingPunct="1">
                <a:spcBef>
                  <a:spcPct val="0"/>
                </a:spcBef>
                <a:spcAft>
                  <a:spcPct val="0"/>
                </a:spcAft>
                <a:buClrTx/>
                <a:buSzTx/>
                <a:buFontTx/>
                <a:buNone/>
                <a:tabLst/>
              </a:pPr>
              <a:r>
                <a:rPr kumimoji="1" lang="ja-JP" altLang="en-US" sz="2400" b="1" i="0" u="none" strike="noStrike" cap="none" normalizeH="0" baseline="0" dirty="0">
                  <a:ln>
                    <a:noFill/>
                  </a:ln>
                  <a:solidFill>
                    <a:schemeClr val="tx1"/>
                  </a:solidFill>
                  <a:effectLst/>
                  <a:latin typeface="+mn-ea"/>
                  <a:cs typeface="ＭＳ Ｐゴシック" pitchFamily="50" charset="-128"/>
                </a:rPr>
                <a:t>ひろがらないていどで</a:t>
              </a:r>
              <a:endParaRPr kumimoji="1" lang="en-US" altLang="ja-JP" sz="2400" b="1" i="0" u="none" strike="noStrike" cap="none" normalizeH="0" baseline="0" dirty="0">
                <a:ln>
                  <a:noFill/>
                </a:ln>
                <a:solidFill>
                  <a:schemeClr val="tx1"/>
                </a:solidFill>
                <a:effectLst/>
                <a:latin typeface="+mn-ea"/>
                <a:cs typeface="ＭＳ Ｐゴシック" pitchFamily="50" charset="-128"/>
              </a:endParaRPr>
            </a:p>
            <a:p>
              <a:pPr marL="0" marR="0" lvl="0" indent="0" algn="just" defTabSz="914400" rtl="0" eaLnBrk="1" fontAlgn="base" latinLnBrk="0" hangingPunct="1">
                <a:spcBef>
                  <a:spcPct val="0"/>
                </a:spcBef>
                <a:spcAft>
                  <a:spcPct val="0"/>
                </a:spcAft>
                <a:buClrTx/>
                <a:buSzTx/>
                <a:buFontTx/>
                <a:buNone/>
                <a:tabLst/>
              </a:pPr>
              <a:r>
                <a:rPr kumimoji="1" lang="ja-JP" altLang="en-US" sz="2400" b="1" i="0" u="none" strike="noStrike" cap="none" normalizeH="0" baseline="0" dirty="0">
                  <a:ln>
                    <a:noFill/>
                  </a:ln>
                  <a:solidFill>
                    <a:schemeClr val="tx1"/>
                  </a:solidFill>
                  <a:effectLst/>
                  <a:latin typeface="+mn-ea"/>
                  <a:cs typeface="ＭＳ Ｐゴシック" pitchFamily="50" charset="-128"/>
                </a:rPr>
                <a:t>みがく</a:t>
              </a:r>
              <a:endParaRPr kumimoji="1" lang="ja-JP" altLang="ja-JP" sz="2400" b="1" i="0" u="none" strike="noStrike" cap="none" normalizeH="0" baseline="0" dirty="0">
                <a:ln>
                  <a:noFill/>
                </a:ln>
                <a:solidFill>
                  <a:schemeClr val="tx1"/>
                </a:solidFill>
                <a:effectLst/>
                <a:latin typeface="+mn-ea"/>
                <a:cs typeface="ＭＳ Ｐゴシック" pitchFamily="50" charset="-128"/>
              </a:endParaRPr>
            </a:p>
          </p:txBody>
        </p:sp>
        <p:sp>
          <p:nvSpPr>
            <p:cNvPr id="12" name="テキスト ボックス 11">
              <a:extLst>
                <a:ext uri="{FF2B5EF4-FFF2-40B4-BE49-F238E27FC236}">
                  <a16:creationId xmlns:a16="http://schemas.microsoft.com/office/drawing/2014/main" id="{9CE356D4-642E-7A3F-996B-0350A65BD941}"/>
                </a:ext>
              </a:extLst>
            </p:cNvPr>
            <p:cNvSpPr txBox="1"/>
            <p:nvPr/>
          </p:nvSpPr>
          <p:spPr>
            <a:xfrm>
              <a:off x="6636535" y="403554"/>
              <a:ext cx="646331" cy="369332"/>
            </a:xfrm>
            <a:prstGeom prst="rect">
              <a:avLst/>
            </a:prstGeom>
            <a:noFill/>
          </p:spPr>
          <p:txBody>
            <a:bodyPr wrap="none" rtlCol="0">
              <a:spAutoFit/>
            </a:bodyPr>
            <a:lstStyle/>
            <a:p>
              <a:r>
                <a:rPr kumimoji="1" lang="ja-JP" altLang="en-US" b="1" dirty="0"/>
                <a:t>さき</a:t>
              </a:r>
            </a:p>
          </p:txBody>
        </p:sp>
      </p:grpSp>
      <p:grpSp>
        <p:nvGrpSpPr>
          <p:cNvPr id="33" name="グループ化 32">
            <a:extLst>
              <a:ext uri="{FF2B5EF4-FFF2-40B4-BE49-F238E27FC236}">
                <a16:creationId xmlns:a16="http://schemas.microsoft.com/office/drawing/2014/main" id="{DF3174F0-23E6-37D2-33EA-56C311EC1865}"/>
              </a:ext>
            </a:extLst>
          </p:cNvPr>
          <p:cNvGrpSpPr/>
          <p:nvPr/>
        </p:nvGrpSpPr>
        <p:grpSpPr>
          <a:xfrm>
            <a:off x="551212" y="232001"/>
            <a:ext cx="4133852" cy="1094852"/>
            <a:chOff x="471000" y="245796"/>
            <a:chExt cx="4133852" cy="1094852"/>
          </a:xfrm>
        </p:grpSpPr>
        <p:sp>
          <p:nvSpPr>
            <p:cNvPr id="6" name="テキスト ボックス 5">
              <a:extLst>
                <a:ext uri="{FF2B5EF4-FFF2-40B4-BE49-F238E27FC236}">
                  <a16:creationId xmlns:a16="http://schemas.microsoft.com/office/drawing/2014/main" id="{3C9B5ABC-D632-FDFE-F760-904D303AA1F5}"/>
                </a:ext>
              </a:extLst>
            </p:cNvPr>
            <p:cNvSpPr txBox="1"/>
            <p:nvPr/>
          </p:nvSpPr>
          <p:spPr>
            <a:xfrm>
              <a:off x="1147151" y="245796"/>
              <a:ext cx="3457701" cy="1094852"/>
            </a:xfrm>
            <a:prstGeom prst="rect">
              <a:avLst/>
            </a:prstGeom>
            <a:noFill/>
          </p:spPr>
          <p:txBody>
            <a:bodyPr wrap="square" rtlCol="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1" lang="ja-JP" altLang="en-US" sz="4800" b="1" kern="100" dirty="0">
                  <a:solidFill>
                    <a:prstClr val="black"/>
                  </a:solidFill>
                  <a:latin typeface="游ゴシック" panose="020B0400000000000000" pitchFamily="50" charset="-128"/>
                  <a:ea typeface="游ゴシック" panose="020B0400000000000000" pitchFamily="50" charset="-128"/>
                  <a:cs typeface="Times New Roman" panose="02020603050405020304" pitchFamily="18" charset="0"/>
                </a:rPr>
                <a:t>みがきかた</a:t>
              </a:r>
              <a:endParaRPr kumimoji="1" lang="en-US" altLang="ja-JP" sz="4800" b="1"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endParaRPr>
            </a:p>
          </p:txBody>
        </p:sp>
        <p:pic>
          <p:nvPicPr>
            <p:cNvPr id="29" name="図 28" descr="ホイール, コンパクトディスク が含まれている画像&#10;&#10;自動的に生成された説明">
              <a:extLst>
                <a:ext uri="{FF2B5EF4-FFF2-40B4-BE49-F238E27FC236}">
                  <a16:creationId xmlns:a16="http://schemas.microsoft.com/office/drawing/2014/main" id="{609C778E-E910-DA54-BEA3-5F1452EEBECB}"/>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471000" y="467049"/>
              <a:ext cx="781075" cy="781075"/>
            </a:xfrm>
            <a:prstGeom prst="rect">
              <a:avLst/>
            </a:prstGeom>
          </p:spPr>
        </p:pic>
      </p:grpSp>
      <p:pic>
        <p:nvPicPr>
          <p:cNvPr id="10" name="シャカシャカ磨き720p">
            <a:hlinkClick r:id="" action="ppaction://media"/>
            <a:extLst>
              <a:ext uri="{FF2B5EF4-FFF2-40B4-BE49-F238E27FC236}">
                <a16:creationId xmlns:a16="http://schemas.microsoft.com/office/drawing/2014/main" id="{51C1428C-3EF4-4D37-E7CE-9595F24D947D}"/>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9"/>
          <a:srcRect l="9007" r="9076"/>
          <a:stretch/>
        </p:blipFill>
        <p:spPr>
          <a:xfrm>
            <a:off x="8348780" y="3039838"/>
            <a:ext cx="3215728" cy="2208118"/>
          </a:xfrm>
          <a:prstGeom prst="rect">
            <a:avLst/>
          </a:prstGeom>
        </p:spPr>
      </p:pic>
    </p:spTree>
    <p:extLst>
      <p:ext uri="{BB962C8B-B14F-4D97-AF65-F5344CB8AC3E}">
        <p14:creationId xmlns:p14="http://schemas.microsoft.com/office/powerpoint/2010/main" val="18989974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par>
                          <p:cTn id="8" fill="hold">
                            <p:stCondLst>
                              <p:cond delay="500"/>
                            </p:stCondLst>
                            <p:childTnLst>
                              <p:par>
                                <p:cTn id="9" presetID="1" presetClass="mediacall" presetSubtype="0" fill="hold" nodeType="afterEffect">
                                  <p:stCondLst>
                                    <p:cond delay="1000"/>
                                  </p:stCondLst>
                                  <p:childTnLst>
                                    <p:cmd type="call" cmd="playFrom(0.0)">
                                      <p:cBhvr>
                                        <p:cTn id="10" dur="779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10"/>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レーム 3">
            <a:extLst>
              <a:ext uri="{FF2B5EF4-FFF2-40B4-BE49-F238E27FC236}">
                <a16:creationId xmlns:a16="http://schemas.microsoft.com/office/drawing/2014/main" id="{37059DA0-3B30-4677-4068-2DC6E461A88B}"/>
              </a:ext>
            </a:extLst>
          </p:cNvPr>
          <p:cNvSpPr/>
          <p:nvPr/>
        </p:nvSpPr>
        <p:spPr>
          <a:xfrm>
            <a:off x="0" y="1"/>
            <a:ext cx="12192000" cy="6858000"/>
          </a:xfrm>
          <a:prstGeom prst="frame">
            <a:avLst>
              <a:gd name="adj1" fmla="val 4278"/>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23" rtl="0" eaLnBrk="1" fontAlgn="auto" latinLnBrk="0" hangingPunct="1">
              <a:lnSpc>
                <a:spcPct val="100000"/>
              </a:lnSpc>
              <a:spcBef>
                <a:spcPts val="0"/>
              </a:spcBef>
              <a:spcAft>
                <a:spcPts val="0"/>
              </a:spcAft>
              <a:buClrTx/>
              <a:buSzTx/>
              <a:buFontTx/>
              <a:buNone/>
              <a:tabLst/>
              <a:defRPr/>
            </a:pPr>
            <a:endParaRPr kumimoji="1" lang="ja-JP" altLang="en-US" sz="1801"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grpSp>
        <p:nvGrpSpPr>
          <p:cNvPr id="8" name="グループ化 7">
            <a:extLst>
              <a:ext uri="{FF2B5EF4-FFF2-40B4-BE49-F238E27FC236}">
                <a16:creationId xmlns:a16="http://schemas.microsoft.com/office/drawing/2014/main" id="{E7A47D5D-6A1A-9137-2494-9DA6A77EA15A}"/>
              </a:ext>
            </a:extLst>
          </p:cNvPr>
          <p:cNvGrpSpPr/>
          <p:nvPr/>
        </p:nvGrpSpPr>
        <p:grpSpPr>
          <a:xfrm>
            <a:off x="651959" y="1174748"/>
            <a:ext cx="11037278" cy="1044497"/>
            <a:chOff x="633045" y="265883"/>
            <a:chExt cx="11037278" cy="1044497"/>
          </a:xfrm>
        </p:grpSpPr>
        <p:sp>
          <p:nvSpPr>
            <p:cNvPr id="9" name="テキスト ボックス 8">
              <a:extLst>
                <a:ext uri="{FF2B5EF4-FFF2-40B4-BE49-F238E27FC236}">
                  <a16:creationId xmlns:a16="http://schemas.microsoft.com/office/drawing/2014/main" id="{35F8D7EA-2E59-48A8-14AD-89BC071F6FA9}"/>
                </a:ext>
              </a:extLst>
            </p:cNvPr>
            <p:cNvSpPr txBox="1"/>
            <p:nvPr/>
          </p:nvSpPr>
          <p:spPr>
            <a:xfrm>
              <a:off x="633045" y="299078"/>
              <a:ext cx="11037278" cy="1011302"/>
            </a:xfrm>
            <a:prstGeom prst="rect">
              <a:avLst/>
            </a:prstGeom>
            <a:noFill/>
          </p:spPr>
          <p:txBody>
            <a:bodyPr wrap="square" rtlCol="0">
              <a:spAutoFit/>
            </a:bodyPr>
            <a:lstStyle/>
            <a:p>
              <a:pPr algn="ctr">
                <a:lnSpc>
                  <a:spcPct val="150000"/>
                </a:lnSpc>
              </a:pPr>
              <a:r>
                <a:rPr kumimoji="1" lang="ja-JP" altLang="en-US" sz="4400" b="1" kern="100" dirty="0">
                  <a:effectLst>
                    <a:outerShdw blurRad="38100" dist="38100" dir="2700000" algn="tl">
                      <a:srgbClr val="000000">
                        <a:alpha val="43137"/>
                      </a:srgbClr>
                    </a:outerShdw>
                  </a:effectLst>
                  <a:latin typeface="+mn-ea"/>
                  <a:cs typeface="Times New Roman" panose="02020603050405020304" pitchFamily="18" charset="0"/>
                </a:rPr>
                <a:t>だい一大きゅうし</a:t>
              </a:r>
              <a:r>
                <a:rPr kumimoji="1" lang="ja-JP" altLang="en-US" sz="4000" b="1" kern="100" dirty="0">
                  <a:effectLst>
                    <a:outerShdw blurRad="38100" dist="38100" dir="2700000" algn="tl">
                      <a:srgbClr val="000000">
                        <a:alpha val="43137"/>
                      </a:srgbClr>
                    </a:outerShdw>
                  </a:effectLst>
                  <a:latin typeface="+mn-ea"/>
                  <a:cs typeface="Times New Roman" panose="02020603050405020304" pitchFamily="18" charset="0"/>
                </a:rPr>
                <a:t>のつっこみみがき</a:t>
              </a:r>
              <a:endParaRPr kumimoji="1" lang="en-US" altLang="ja-JP" sz="4000" b="1" kern="100" dirty="0">
                <a:effectLst>
                  <a:outerShdw blurRad="38100" dist="38100" dir="2700000" algn="tl">
                    <a:srgbClr val="000000">
                      <a:alpha val="43137"/>
                    </a:srgbClr>
                  </a:outerShdw>
                </a:effectLst>
                <a:latin typeface="+mn-ea"/>
                <a:cs typeface="Times New Roman" panose="02020603050405020304" pitchFamily="18" charset="0"/>
              </a:endParaRPr>
            </a:p>
          </p:txBody>
        </p:sp>
        <p:sp>
          <p:nvSpPr>
            <p:cNvPr id="10" name="テキスト ボックス 9">
              <a:extLst>
                <a:ext uri="{FF2B5EF4-FFF2-40B4-BE49-F238E27FC236}">
                  <a16:creationId xmlns:a16="http://schemas.microsoft.com/office/drawing/2014/main" id="{B445A535-3984-8DA4-D15B-F4E04DEA230C}"/>
                </a:ext>
              </a:extLst>
            </p:cNvPr>
            <p:cNvSpPr txBox="1"/>
            <p:nvPr/>
          </p:nvSpPr>
          <p:spPr>
            <a:xfrm>
              <a:off x="3011685" y="265883"/>
              <a:ext cx="1484702" cy="461665"/>
            </a:xfrm>
            <a:prstGeom prst="rect">
              <a:avLst/>
            </a:prstGeom>
            <a:noFill/>
          </p:spPr>
          <p:txBody>
            <a:bodyPr wrap="none" rtlCol="0">
              <a:spAutoFit/>
            </a:bodyPr>
            <a:lstStyle/>
            <a:p>
              <a:r>
                <a:rPr kumimoji="1" lang="ja-JP" altLang="en-US" sz="2400" dirty="0"/>
                <a:t>いち だい</a:t>
              </a:r>
            </a:p>
          </p:txBody>
        </p:sp>
      </p:grpSp>
      <p:grpSp>
        <p:nvGrpSpPr>
          <p:cNvPr id="18" name="グループ化 17">
            <a:extLst>
              <a:ext uri="{FF2B5EF4-FFF2-40B4-BE49-F238E27FC236}">
                <a16:creationId xmlns:a16="http://schemas.microsoft.com/office/drawing/2014/main" id="{6E2D37BC-6F33-4CD5-8142-63C82A2A81F5}"/>
              </a:ext>
            </a:extLst>
          </p:cNvPr>
          <p:cNvGrpSpPr/>
          <p:nvPr/>
        </p:nvGrpSpPr>
        <p:grpSpPr>
          <a:xfrm>
            <a:off x="502763" y="301073"/>
            <a:ext cx="7821825" cy="1094852"/>
            <a:chOff x="1931583" y="281953"/>
            <a:chExt cx="7821825" cy="1094852"/>
          </a:xfrm>
        </p:grpSpPr>
        <p:sp>
          <p:nvSpPr>
            <p:cNvPr id="7" name="テキスト ボックス 6">
              <a:extLst>
                <a:ext uri="{FF2B5EF4-FFF2-40B4-BE49-F238E27FC236}">
                  <a16:creationId xmlns:a16="http://schemas.microsoft.com/office/drawing/2014/main" id="{D6DC834D-507B-EAD3-EADD-B191AD97241C}"/>
                </a:ext>
              </a:extLst>
            </p:cNvPr>
            <p:cNvSpPr txBox="1"/>
            <p:nvPr/>
          </p:nvSpPr>
          <p:spPr>
            <a:xfrm>
              <a:off x="2438591" y="281953"/>
              <a:ext cx="7314817" cy="1094852"/>
            </a:xfrm>
            <a:prstGeom prst="rect">
              <a:avLst/>
            </a:prstGeom>
            <a:noFill/>
          </p:spPr>
          <p:txBody>
            <a:bodyPr wrap="square" rtlCol="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1" lang="ja-JP" altLang="en-US" sz="4800" b="1" kern="100" dirty="0">
                  <a:solidFill>
                    <a:prstClr val="black"/>
                  </a:solidFill>
                  <a:latin typeface="游ゴシック" panose="020B0400000000000000" pitchFamily="50" charset="-128"/>
                  <a:ea typeface="游ゴシック" panose="020B0400000000000000" pitchFamily="50" charset="-128"/>
                  <a:cs typeface="Times New Roman" panose="02020603050405020304" pitchFamily="18" charset="0"/>
                </a:rPr>
                <a:t>１年生はここがポイント</a:t>
              </a:r>
              <a:endParaRPr kumimoji="1" lang="en-US" altLang="ja-JP" sz="4800" b="1"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endParaRPr>
            </a:p>
          </p:txBody>
        </p:sp>
        <p:pic>
          <p:nvPicPr>
            <p:cNvPr id="17" name="図 16" descr="輸送, ホイール, 写真, 座る が含まれている画像&#10;&#10;自動的に生成された説明">
              <a:extLst>
                <a:ext uri="{FF2B5EF4-FFF2-40B4-BE49-F238E27FC236}">
                  <a16:creationId xmlns:a16="http://schemas.microsoft.com/office/drawing/2014/main" id="{7A0135F1-E332-5D16-B208-8958D3978386}"/>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1931583" y="491351"/>
              <a:ext cx="781075" cy="781075"/>
            </a:xfrm>
            <a:prstGeom prst="rect">
              <a:avLst/>
            </a:prstGeom>
          </p:spPr>
        </p:pic>
      </p:grpSp>
      <p:pic>
        <p:nvPicPr>
          <p:cNvPr id="6" name="つっこみ磨き480p">
            <a:hlinkClick r:id="" action="ppaction://media"/>
            <a:extLst>
              <a:ext uri="{FF2B5EF4-FFF2-40B4-BE49-F238E27FC236}">
                <a16:creationId xmlns:a16="http://schemas.microsoft.com/office/drawing/2014/main" id="{568B76EA-200A-D856-8EB7-2FB8D8ACE844}"/>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8"/>
          <a:srcRect l="10374" r="9656"/>
          <a:stretch/>
        </p:blipFill>
        <p:spPr>
          <a:xfrm>
            <a:off x="864492" y="2844355"/>
            <a:ext cx="4561853" cy="3213777"/>
          </a:xfrm>
          <a:prstGeom prst="rect">
            <a:avLst/>
          </a:prstGeom>
        </p:spPr>
      </p:pic>
      <p:pic>
        <p:nvPicPr>
          <p:cNvPr id="3" name="CIMG1995">
            <a:hlinkClick r:id="" action="ppaction://media"/>
            <a:extLst>
              <a:ext uri="{FF2B5EF4-FFF2-40B4-BE49-F238E27FC236}">
                <a16:creationId xmlns:a16="http://schemas.microsoft.com/office/drawing/2014/main" id="{C04F5651-BA17-E8BF-FE70-4B92078F3CF3}"/>
              </a:ext>
            </a:extLst>
          </p:cNvPr>
          <p:cNvPicPr>
            <a:picLocks noChangeAspect="1"/>
          </p:cNvPicPr>
          <p:nvPr>
            <a:videoFile r:link="rId4"/>
            <p:extLst>
              <p:ext uri="{DAA4B4D4-6D71-4841-9C94-3DE7FCFB9230}">
                <p14:media xmlns:p14="http://schemas.microsoft.com/office/powerpoint/2010/main" r:embed="rId3"/>
              </p:ext>
            </p:extLst>
          </p:nvPr>
        </p:nvPicPr>
        <p:blipFill>
          <a:blip r:embed="rId9"/>
          <a:stretch>
            <a:fillRect/>
          </a:stretch>
        </p:blipFill>
        <p:spPr>
          <a:xfrm>
            <a:off x="5840967" y="2844355"/>
            <a:ext cx="5486541" cy="3213777"/>
          </a:xfrm>
          <a:prstGeom prst="rect">
            <a:avLst/>
          </a:prstGeom>
        </p:spPr>
      </p:pic>
    </p:spTree>
    <p:extLst>
      <p:ext uri="{BB962C8B-B14F-4D97-AF65-F5344CB8AC3E}">
        <p14:creationId xmlns:p14="http://schemas.microsoft.com/office/powerpoint/2010/main" val="5646221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374"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782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6"/>
                </p:tgtEl>
              </p:cMediaNode>
            </p:video>
            <p:seq concurrent="1" nextAc="seek">
              <p:cTn id="12" restart="whenNotActive" fill="hold" evtFilter="cancelBubble" nodeType="interactiveSeq">
                <p:stCondLst>
                  <p:cond evt="onClick" delay="0">
                    <p:tgtEl>
                      <p:spTgt spid="6"/>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6"/>
                                        </p:tgtEl>
                                      </p:cBhvr>
                                    </p:cmd>
                                  </p:childTnLst>
                                </p:cTn>
                              </p:par>
                            </p:childTnLst>
                          </p:cTn>
                        </p:par>
                      </p:childTnLst>
                    </p:cTn>
                  </p:par>
                </p:childTnLst>
              </p:cTn>
              <p:nextCondLst>
                <p:cond evt="onClick" delay="0">
                  <p:tgtEl>
                    <p:spTgt spid="6"/>
                  </p:tgtEl>
                </p:cond>
              </p:nextCondLst>
            </p:seq>
            <p:video>
              <p:cMediaNode vol="80000" mute="1">
                <p:cTn id="17" fill="hold" display="0">
                  <p:stCondLst>
                    <p:cond delay="indefinite"/>
                  </p:stCondLst>
                </p:cTn>
                <p:tgtEl>
                  <p:spTgt spid="3"/>
                </p:tgtEl>
              </p:cMediaNode>
            </p:video>
            <p:seq concurrent="1" nextAc="seek">
              <p:cTn id="18" restart="whenNotActive" fill="hold" evtFilter="cancelBubble" nodeType="interactiveSeq">
                <p:stCondLst>
                  <p:cond evt="onClick" delay="0">
                    <p:tgtEl>
                      <p:spTgt spid="3"/>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レーム 3">
            <a:extLst>
              <a:ext uri="{FF2B5EF4-FFF2-40B4-BE49-F238E27FC236}">
                <a16:creationId xmlns:a16="http://schemas.microsoft.com/office/drawing/2014/main" id="{37059DA0-3B30-4677-4068-2DC6E461A88B}"/>
              </a:ext>
            </a:extLst>
          </p:cNvPr>
          <p:cNvSpPr/>
          <p:nvPr/>
        </p:nvSpPr>
        <p:spPr>
          <a:xfrm>
            <a:off x="0" y="1"/>
            <a:ext cx="12192000" cy="6858000"/>
          </a:xfrm>
          <a:prstGeom prst="frame">
            <a:avLst>
              <a:gd name="adj1" fmla="val 4278"/>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23" rtl="0" eaLnBrk="1" fontAlgn="auto" latinLnBrk="0" hangingPunct="1">
              <a:lnSpc>
                <a:spcPct val="100000"/>
              </a:lnSpc>
              <a:spcBef>
                <a:spcPts val="0"/>
              </a:spcBef>
              <a:spcAft>
                <a:spcPts val="0"/>
              </a:spcAft>
              <a:buClrTx/>
              <a:buSzTx/>
              <a:buFontTx/>
              <a:buNone/>
              <a:tabLst/>
              <a:defRPr/>
            </a:pPr>
            <a:endParaRPr kumimoji="1" lang="ja-JP" altLang="en-US" sz="1801"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sp>
        <p:nvSpPr>
          <p:cNvPr id="15" name="テキスト ボックス 14">
            <a:extLst>
              <a:ext uri="{FF2B5EF4-FFF2-40B4-BE49-F238E27FC236}">
                <a16:creationId xmlns:a16="http://schemas.microsoft.com/office/drawing/2014/main" id="{95B207CA-78D7-831E-BF12-B29678269782}"/>
              </a:ext>
            </a:extLst>
          </p:cNvPr>
          <p:cNvSpPr txBox="1"/>
          <p:nvPr/>
        </p:nvSpPr>
        <p:spPr>
          <a:xfrm>
            <a:off x="1369727" y="1492656"/>
            <a:ext cx="3944132" cy="584775"/>
          </a:xfrm>
          <a:prstGeom prst="rect">
            <a:avLst/>
          </a:prstGeom>
          <a:noFill/>
        </p:spPr>
        <p:txBody>
          <a:bodyPr wrap="square" rtlCol="0">
            <a:spAutoFit/>
          </a:bodyPr>
          <a:lstStyle/>
          <a:p>
            <a:pPr marL="266700"/>
            <a:r>
              <a:rPr lang="ja-JP" altLang="en-US" sz="3200" b="1" dirty="0">
                <a:latin typeface="HGS創英角ﾎﾟｯﾌﾟ体" panose="040B0A00000000000000" pitchFamily="50" charset="-128"/>
                <a:ea typeface="HGS創英角ﾎﾟｯﾌﾟ体" panose="040B0A00000000000000" pitchFamily="50" charset="-128"/>
              </a:rPr>
              <a:t>たべたらみがく。</a:t>
            </a:r>
            <a:endParaRPr lang="en-US" altLang="ja-JP" sz="3200" b="1" dirty="0">
              <a:latin typeface="HGS創英角ﾎﾟｯﾌﾟ体" panose="040B0A00000000000000" pitchFamily="50" charset="-128"/>
              <a:ea typeface="HGS創英角ﾎﾟｯﾌﾟ体" panose="040B0A00000000000000" pitchFamily="50" charset="-128"/>
            </a:endParaRPr>
          </a:p>
        </p:txBody>
      </p:sp>
      <p:grpSp>
        <p:nvGrpSpPr>
          <p:cNvPr id="26" name="グループ化 25">
            <a:extLst>
              <a:ext uri="{FF2B5EF4-FFF2-40B4-BE49-F238E27FC236}">
                <a16:creationId xmlns:a16="http://schemas.microsoft.com/office/drawing/2014/main" id="{A5965AE4-82C0-7773-DA4A-C73C717D8DC5}"/>
              </a:ext>
            </a:extLst>
          </p:cNvPr>
          <p:cNvGrpSpPr/>
          <p:nvPr/>
        </p:nvGrpSpPr>
        <p:grpSpPr>
          <a:xfrm>
            <a:off x="1323009" y="2093588"/>
            <a:ext cx="10776857" cy="776811"/>
            <a:chOff x="1554907" y="2123311"/>
            <a:chExt cx="10776857" cy="776811"/>
          </a:xfrm>
        </p:grpSpPr>
        <p:sp>
          <p:nvSpPr>
            <p:cNvPr id="13" name="テキスト ボックス 12">
              <a:extLst>
                <a:ext uri="{FF2B5EF4-FFF2-40B4-BE49-F238E27FC236}">
                  <a16:creationId xmlns:a16="http://schemas.microsoft.com/office/drawing/2014/main" id="{8FD24B81-E3E3-CDD1-EBB3-2A85BC2E6B7A}"/>
                </a:ext>
              </a:extLst>
            </p:cNvPr>
            <p:cNvSpPr txBox="1"/>
            <p:nvPr/>
          </p:nvSpPr>
          <p:spPr>
            <a:xfrm>
              <a:off x="1554907" y="2315347"/>
              <a:ext cx="10776857" cy="584775"/>
            </a:xfrm>
            <a:prstGeom prst="rect">
              <a:avLst/>
            </a:prstGeom>
            <a:noFill/>
          </p:spPr>
          <p:txBody>
            <a:bodyPr wrap="square" rtlCol="0">
              <a:spAutoFit/>
            </a:bodyPr>
            <a:lstStyle/>
            <a:p>
              <a:pPr marL="266700"/>
              <a:r>
                <a:rPr lang="ja-JP" altLang="en-US" sz="3200" b="1" dirty="0">
                  <a:latin typeface="HGS創英角ﾎﾟｯﾌﾟ体" panose="040B0A00000000000000" pitchFamily="50" charset="-128"/>
                  <a:ea typeface="HGS創英角ﾎﾟｯﾌﾟ体" panose="040B0A00000000000000" pitchFamily="50" charset="-128"/>
                </a:rPr>
                <a:t>よるはおうちの人にしあげみがきをしてもらう。</a:t>
              </a:r>
              <a:endParaRPr lang="en-US" altLang="ja-JP" sz="3200" b="1" dirty="0">
                <a:latin typeface="HGS創英角ﾎﾟｯﾌﾟ体" panose="040B0A00000000000000" pitchFamily="50" charset="-128"/>
                <a:ea typeface="HGS創英角ﾎﾟｯﾌﾟ体" panose="040B0A00000000000000" pitchFamily="50" charset="-128"/>
              </a:endParaRPr>
            </a:p>
          </p:txBody>
        </p:sp>
        <p:sp>
          <p:nvSpPr>
            <p:cNvPr id="20" name="テキスト ボックス 19">
              <a:extLst>
                <a:ext uri="{FF2B5EF4-FFF2-40B4-BE49-F238E27FC236}">
                  <a16:creationId xmlns:a16="http://schemas.microsoft.com/office/drawing/2014/main" id="{592E5986-4DD0-E623-074A-AD1867AA3C68}"/>
                </a:ext>
              </a:extLst>
            </p:cNvPr>
            <p:cNvSpPr txBox="1"/>
            <p:nvPr/>
          </p:nvSpPr>
          <p:spPr>
            <a:xfrm>
              <a:off x="4620925" y="2123311"/>
              <a:ext cx="697627" cy="400110"/>
            </a:xfrm>
            <a:prstGeom prst="rect">
              <a:avLst/>
            </a:prstGeom>
            <a:noFill/>
          </p:spPr>
          <p:txBody>
            <a:bodyPr wrap="none" rtlCol="0">
              <a:spAutoFit/>
            </a:bodyPr>
            <a:lstStyle/>
            <a:p>
              <a:r>
                <a:rPr kumimoji="1" lang="ja-JP" altLang="en-US" sz="2000" dirty="0">
                  <a:latin typeface="HGS創英角ﾎﾟｯﾌﾟ体" panose="040B0A00000000000000" pitchFamily="50" charset="-128"/>
                  <a:ea typeface="HGS創英角ﾎﾟｯﾌﾟ体" panose="040B0A00000000000000" pitchFamily="50" charset="-128"/>
                </a:rPr>
                <a:t>ひと</a:t>
              </a:r>
            </a:p>
          </p:txBody>
        </p:sp>
      </p:grpSp>
      <p:grpSp>
        <p:nvGrpSpPr>
          <p:cNvPr id="27" name="グループ化 26">
            <a:extLst>
              <a:ext uri="{FF2B5EF4-FFF2-40B4-BE49-F238E27FC236}">
                <a16:creationId xmlns:a16="http://schemas.microsoft.com/office/drawing/2014/main" id="{3AD9B380-7998-3241-1F60-BFEE92ABFCB6}"/>
              </a:ext>
            </a:extLst>
          </p:cNvPr>
          <p:cNvGrpSpPr/>
          <p:nvPr/>
        </p:nvGrpSpPr>
        <p:grpSpPr>
          <a:xfrm>
            <a:off x="1334251" y="2870399"/>
            <a:ext cx="10776856" cy="1288004"/>
            <a:chOff x="1554908" y="2872248"/>
            <a:chExt cx="10776856" cy="1288004"/>
          </a:xfrm>
        </p:grpSpPr>
        <p:sp>
          <p:nvSpPr>
            <p:cNvPr id="16" name="テキスト ボックス 15">
              <a:extLst>
                <a:ext uri="{FF2B5EF4-FFF2-40B4-BE49-F238E27FC236}">
                  <a16:creationId xmlns:a16="http://schemas.microsoft.com/office/drawing/2014/main" id="{3E412C51-92F7-0187-80F7-03F4BF72A8ED}"/>
                </a:ext>
              </a:extLst>
            </p:cNvPr>
            <p:cNvSpPr txBox="1"/>
            <p:nvPr/>
          </p:nvSpPr>
          <p:spPr>
            <a:xfrm>
              <a:off x="1554908" y="3083034"/>
              <a:ext cx="10776856" cy="1077218"/>
            </a:xfrm>
            <a:prstGeom prst="rect">
              <a:avLst/>
            </a:prstGeom>
            <a:noFill/>
          </p:spPr>
          <p:txBody>
            <a:bodyPr wrap="square" rtlCol="0">
              <a:spAutoFit/>
            </a:bodyPr>
            <a:lstStyle/>
            <a:p>
              <a:pPr marL="266700"/>
              <a:r>
                <a:rPr lang="ja-JP" altLang="en-US" sz="3200" b="1" dirty="0">
                  <a:latin typeface="HGS創英角ﾎﾟｯﾌﾟ体" panose="040B0A00000000000000" pitchFamily="50" charset="-128"/>
                  <a:ea typeface="HGS創英角ﾎﾟｯﾌﾟ体" panose="040B0A00000000000000" pitchFamily="50" charset="-128"/>
                </a:rPr>
                <a:t>おやつは１日１かいで、</a:t>
              </a:r>
              <a:endParaRPr lang="en-US" altLang="ja-JP" sz="3200" b="1" dirty="0">
                <a:latin typeface="HGS創英角ﾎﾟｯﾌﾟ体" panose="040B0A00000000000000" pitchFamily="50" charset="-128"/>
                <a:ea typeface="HGS創英角ﾎﾟｯﾌﾟ体" panose="040B0A00000000000000" pitchFamily="50" charset="-128"/>
              </a:endParaRPr>
            </a:p>
            <a:p>
              <a:pPr marL="266700"/>
              <a:r>
                <a:rPr lang="ja-JP" altLang="en-US" sz="3200" b="1" dirty="0">
                  <a:latin typeface="HGS創英角ﾎﾟｯﾌﾟ体" panose="040B0A00000000000000" pitchFamily="50" charset="-128"/>
                  <a:ea typeface="HGS創英角ﾎﾟｯﾌﾟ体" panose="040B0A00000000000000" pitchFamily="50" charset="-128"/>
                </a:rPr>
                <a:t>ジュースはできるだけのまない。</a:t>
              </a:r>
              <a:endParaRPr lang="en-US" altLang="ja-JP" sz="3200" b="1" dirty="0">
                <a:latin typeface="HGS創英角ﾎﾟｯﾌﾟ体" panose="040B0A00000000000000" pitchFamily="50" charset="-128"/>
                <a:ea typeface="HGS創英角ﾎﾟｯﾌﾟ体" panose="040B0A00000000000000" pitchFamily="50" charset="-128"/>
              </a:endParaRPr>
            </a:p>
          </p:txBody>
        </p:sp>
        <p:sp>
          <p:nvSpPr>
            <p:cNvPr id="21" name="テキスト ボックス 20">
              <a:extLst>
                <a:ext uri="{FF2B5EF4-FFF2-40B4-BE49-F238E27FC236}">
                  <a16:creationId xmlns:a16="http://schemas.microsoft.com/office/drawing/2014/main" id="{C24B82C0-1A60-AE63-476E-BD828F5DCE09}"/>
                </a:ext>
              </a:extLst>
            </p:cNvPr>
            <p:cNvSpPr txBox="1"/>
            <p:nvPr/>
          </p:nvSpPr>
          <p:spPr>
            <a:xfrm>
              <a:off x="3821698" y="2872248"/>
              <a:ext cx="697627" cy="400110"/>
            </a:xfrm>
            <a:prstGeom prst="rect">
              <a:avLst/>
            </a:prstGeom>
            <a:noFill/>
          </p:spPr>
          <p:txBody>
            <a:bodyPr wrap="none" rtlCol="0">
              <a:spAutoFit/>
            </a:bodyPr>
            <a:lstStyle/>
            <a:p>
              <a:r>
                <a:rPr kumimoji="1" lang="ja-JP" altLang="en-US" sz="2000" dirty="0">
                  <a:latin typeface="HGS創英角ﾎﾟｯﾌﾟ体" panose="040B0A00000000000000" pitchFamily="50" charset="-128"/>
                  <a:ea typeface="HGS創英角ﾎﾟｯﾌﾟ体" panose="040B0A00000000000000" pitchFamily="50" charset="-128"/>
                </a:rPr>
                <a:t>にち</a:t>
              </a:r>
            </a:p>
          </p:txBody>
        </p:sp>
      </p:grpSp>
      <p:grpSp>
        <p:nvGrpSpPr>
          <p:cNvPr id="28" name="グループ化 27">
            <a:extLst>
              <a:ext uri="{FF2B5EF4-FFF2-40B4-BE49-F238E27FC236}">
                <a16:creationId xmlns:a16="http://schemas.microsoft.com/office/drawing/2014/main" id="{2C6C6E74-A0A5-1E7D-3458-83BED131F379}"/>
              </a:ext>
            </a:extLst>
          </p:cNvPr>
          <p:cNvGrpSpPr/>
          <p:nvPr/>
        </p:nvGrpSpPr>
        <p:grpSpPr>
          <a:xfrm>
            <a:off x="1369726" y="4244724"/>
            <a:ext cx="10776855" cy="1323041"/>
            <a:chOff x="1554909" y="4094629"/>
            <a:chExt cx="10776855" cy="1323041"/>
          </a:xfrm>
        </p:grpSpPr>
        <p:sp>
          <p:nvSpPr>
            <p:cNvPr id="17" name="テキスト ボックス 16">
              <a:extLst>
                <a:ext uri="{FF2B5EF4-FFF2-40B4-BE49-F238E27FC236}">
                  <a16:creationId xmlns:a16="http://schemas.microsoft.com/office/drawing/2014/main" id="{9FF231EC-80AE-D11E-D47E-09B6C3617677}"/>
                </a:ext>
              </a:extLst>
            </p:cNvPr>
            <p:cNvSpPr txBox="1"/>
            <p:nvPr/>
          </p:nvSpPr>
          <p:spPr>
            <a:xfrm>
              <a:off x="1554909" y="4340452"/>
              <a:ext cx="10776855" cy="1077218"/>
            </a:xfrm>
            <a:prstGeom prst="rect">
              <a:avLst/>
            </a:prstGeom>
            <a:noFill/>
          </p:spPr>
          <p:txBody>
            <a:bodyPr wrap="square" rtlCol="0">
              <a:spAutoFit/>
            </a:bodyPr>
            <a:lstStyle/>
            <a:p>
              <a:pPr marL="266700"/>
              <a:r>
                <a:rPr lang="ja-JP" altLang="en-US" sz="3200" b="1" dirty="0">
                  <a:latin typeface="HGS創英角ﾎﾟｯﾌﾟ体" panose="040B0A00000000000000" pitchFamily="50" charset="-128"/>
                  <a:ea typeface="HGS創英角ﾎﾟｯﾌﾟ体" panose="040B0A00000000000000" pitchFamily="50" charset="-128"/>
                </a:rPr>
                <a:t>年に１かいは、むしばがなくても、</a:t>
              </a:r>
              <a:endParaRPr lang="en-US" altLang="ja-JP" sz="3200" b="1" dirty="0">
                <a:latin typeface="HGS創英角ﾎﾟｯﾌﾟ体" panose="040B0A00000000000000" pitchFamily="50" charset="-128"/>
                <a:ea typeface="HGS創英角ﾎﾟｯﾌﾟ体" panose="040B0A00000000000000" pitchFamily="50" charset="-128"/>
              </a:endParaRPr>
            </a:p>
            <a:p>
              <a:pPr marL="266700"/>
              <a:r>
                <a:rPr lang="ja-JP" altLang="en-US" sz="3200" b="1" dirty="0">
                  <a:latin typeface="HGS創英角ﾎﾟｯﾌﾟ体" panose="040B0A00000000000000" pitchFamily="50" charset="-128"/>
                  <a:ea typeface="HGS創英角ﾎﾟｯﾌﾟ体" panose="040B0A00000000000000" pitchFamily="50" charset="-128"/>
                </a:rPr>
                <a:t>はいしゃさんにいく。</a:t>
              </a:r>
              <a:endParaRPr lang="en-US" altLang="ja-JP" sz="3200" b="1" dirty="0">
                <a:latin typeface="HGS創英角ﾎﾟｯﾌﾟ体" panose="040B0A00000000000000" pitchFamily="50" charset="-128"/>
                <a:ea typeface="HGS創英角ﾎﾟｯﾌﾟ体" panose="040B0A00000000000000" pitchFamily="50" charset="-128"/>
              </a:endParaRPr>
            </a:p>
          </p:txBody>
        </p:sp>
        <p:sp>
          <p:nvSpPr>
            <p:cNvPr id="22" name="テキスト ボックス 21">
              <a:extLst>
                <a:ext uri="{FF2B5EF4-FFF2-40B4-BE49-F238E27FC236}">
                  <a16:creationId xmlns:a16="http://schemas.microsoft.com/office/drawing/2014/main" id="{7C62E156-40C6-0EE7-F07E-218C4611E677}"/>
                </a:ext>
              </a:extLst>
            </p:cNvPr>
            <p:cNvSpPr txBox="1"/>
            <p:nvPr/>
          </p:nvSpPr>
          <p:spPr>
            <a:xfrm>
              <a:off x="1784593" y="4094629"/>
              <a:ext cx="697627" cy="400110"/>
            </a:xfrm>
            <a:prstGeom prst="rect">
              <a:avLst/>
            </a:prstGeom>
            <a:noFill/>
          </p:spPr>
          <p:txBody>
            <a:bodyPr wrap="none" rtlCol="0">
              <a:spAutoFit/>
            </a:bodyPr>
            <a:lstStyle/>
            <a:p>
              <a:r>
                <a:rPr kumimoji="1" lang="ja-JP" altLang="en-US" sz="2000" dirty="0">
                  <a:latin typeface="HGS創英角ﾎﾟｯﾌﾟ体" panose="040B0A00000000000000" pitchFamily="50" charset="-128"/>
                  <a:ea typeface="HGS創英角ﾎﾟｯﾌﾟ体" panose="040B0A00000000000000" pitchFamily="50" charset="-128"/>
                </a:rPr>
                <a:t>ねん</a:t>
              </a:r>
            </a:p>
          </p:txBody>
        </p:sp>
      </p:grpSp>
      <p:grpSp>
        <p:nvGrpSpPr>
          <p:cNvPr id="29" name="グループ化 28">
            <a:extLst>
              <a:ext uri="{FF2B5EF4-FFF2-40B4-BE49-F238E27FC236}">
                <a16:creationId xmlns:a16="http://schemas.microsoft.com/office/drawing/2014/main" id="{017A492F-FFFD-9454-9521-4263A3801D94}"/>
              </a:ext>
            </a:extLst>
          </p:cNvPr>
          <p:cNvGrpSpPr/>
          <p:nvPr/>
        </p:nvGrpSpPr>
        <p:grpSpPr>
          <a:xfrm>
            <a:off x="1369726" y="5532728"/>
            <a:ext cx="10776855" cy="810365"/>
            <a:chOff x="1655366" y="5378662"/>
            <a:chExt cx="10776855" cy="810365"/>
          </a:xfrm>
        </p:grpSpPr>
        <p:sp>
          <p:nvSpPr>
            <p:cNvPr id="18" name="テキスト ボックス 17">
              <a:extLst>
                <a:ext uri="{FF2B5EF4-FFF2-40B4-BE49-F238E27FC236}">
                  <a16:creationId xmlns:a16="http://schemas.microsoft.com/office/drawing/2014/main" id="{42664E63-B779-8064-E88F-155CA157A476}"/>
                </a:ext>
              </a:extLst>
            </p:cNvPr>
            <p:cNvSpPr txBox="1"/>
            <p:nvPr/>
          </p:nvSpPr>
          <p:spPr>
            <a:xfrm>
              <a:off x="1655366" y="5604252"/>
              <a:ext cx="10776855" cy="584775"/>
            </a:xfrm>
            <a:prstGeom prst="rect">
              <a:avLst/>
            </a:prstGeom>
            <a:noFill/>
          </p:spPr>
          <p:txBody>
            <a:bodyPr wrap="square" rtlCol="0">
              <a:spAutoFit/>
            </a:bodyPr>
            <a:lstStyle/>
            <a:p>
              <a:pPr marL="266700"/>
              <a:r>
                <a:rPr lang="ja-JP" altLang="en-US" sz="3200" b="1" dirty="0">
                  <a:latin typeface="HGS創英角ﾎﾟｯﾌﾟ体" panose="040B0A00000000000000" pitchFamily="50" charset="-128"/>
                  <a:ea typeface="HGS創英角ﾎﾟｯﾌﾟ体" panose="040B0A00000000000000" pitchFamily="50" charset="-128"/>
                </a:rPr>
                <a:t>よくかんでたべる。（１口３０かい）</a:t>
              </a:r>
              <a:endParaRPr lang="en-US" altLang="ja-JP" sz="3200" b="1" dirty="0">
                <a:latin typeface="HGS創英角ﾎﾟｯﾌﾟ体" panose="040B0A00000000000000" pitchFamily="50" charset="-128"/>
                <a:ea typeface="HGS創英角ﾎﾟｯﾌﾟ体" panose="040B0A00000000000000" pitchFamily="50" charset="-128"/>
              </a:endParaRPr>
            </a:p>
          </p:txBody>
        </p:sp>
        <p:sp>
          <p:nvSpPr>
            <p:cNvPr id="23" name="テキスト ボックス 22">
              <a:extLst>
                <a:ext uri="{FF2B5EF4-FFF2-40B4-BE49-F238E27FC236}">
                  <a16:creationId xmlns:a16="http://schemas.microsoft.com/office/drawing/2014/main" id="{EF718F2E-251E-9FAA-349B-A46E1E3466BC}"/>
                </a:ext>
              </a:extLst>
            </p:cNvPr>
            <p:cNvSpPr txBox="1"/>
            <p:nvPr/>
          </p:nvSpPr>
          <p:spPr>
            <a:xfrm>
              <a:off x="6389986" y="5378662"/>
              <a:ext cx="697627" cy="400110"/>
            </a:xfrm>
            <a:prstGeom prst="rect">
              <a:avLst/>
            </a:prstGeom>
            <a:noFill/>
          </p:spPr>
          <p:txBody>
            <a:bodyPr wrap="none" rtlCol="0">
              <a:spAutoFit/>
            </a:bodyPr>
            <a:lstStyle/>
            <a:p>
              <a:r>
                <a:rPr kumimoji="1" lang="ja-JP" altLang="en-US" sz="2000" dirty="0">
                  <a:latin typeface="HGS創英角ﾎﾟｯﾌﾟ体" panose="040B0A00000000000000" pitchFamily="50" charset="-128"/>
                  <a:ea typeface="HGS創英角ﾎﾟｯﾌﾟ体" panose="040B0A00000000000000" pitchFamily="50" charset="-128"/>
                </a:rPr>
                <a:t>くち</a:t>
              </a:r>
            </a:p>
          </p:txBody>
        </p:sp>
      </p:grpSp>
      <p:pic>
        <p:nvPicPr>
          <p:cNvPr id="25" name="図 24" descr="黒い背景と白い文字&#10;&#10;中程度の精度で自動的に生成された説明">
            <a:extLst>
              <a:ext uri="{FF2B5EF4-FFF2-40B4-BE49-F238E27FC236}">
                <a16:creationId xmlns:a16="http://schemas.microsoft.com/office/drawing/2014/main" id="{A9500CA0-3908-3194-9F13-6C009792F2B9}"/>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33337" y="1513488"/>
            <a:ext cx="530319" cy="621862"/>
          </a:xfrm>
          <a:prstGeom prst="rect">
            <a:avLst/>
          </a:prstGeom>
        </p:spPr>
      </p:pic>
      <p:pic>
        <p:nvPicPr>
          <p:cNvPr id="3" name="図 2" descr="花の模様と文字の加工写真&#10;&#10;低い精度で自動的に生成された説明">
            <a:extLst>
              <a:ext uri="{FF2B5EF4-FFF2-40B4-BE49-F238E27FC236}">
                <a16:creationId xmlns:a16="http://schemas.microsoft.com/office/drawing/2014/main" id="{DF6DC523-33BC-0B59-F26C-54277FC17CDD}"/>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57849" y="3304423"/>
            <a:ext cx="530319" cy="621862"/>
          </a:xfrm>
          <a:prstGeom prst="rect">
            <a:avLst/>
          </a:prstGeom>
        </p:spPr>
      </p:pic>
      <p:pic>
        <p:nvPicPr>
          <p:cNvPr id="6" name="図 5" descr="電車 が含まれている画像&#10;&#10;自動的に生成された説明">
            <a:extLst>
              <a:ext uri="{FF2B5EF4-FFF2-40B4-BE49-F238E27FC236}">
                <a16:creationId xmlns:a16="http://schemas.microsoft.com/office/drawing/2014/main" id="{5393994A-515A-B85A-5E3B-AE59C3750C0B}"/>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057849" y="4592427"/>
            <a:ext cx="530319" cy="621862"/>
          </a:xfrm>
          <a:prstGeom prst="rect">
            <a:avLst/>
          </a:prstGeom>
        </p:spPr>
      </p:pic>
      <p:pic>
        <p:nvPicPr>
          <p:cNvPr id="9" name="図 8" descr="座る, ケーキ, 暗い, テーブル が含まれている画像&#10;&#10;自動的に生成された説明">
            <a:extLst>
              <a:ext uri="{FF2B5EF4-FFF2-40B4-BE49-F238E27FC236}">
                <a16:creationId xmlns:a16="http://schemas.microsoft.com/office/drawing/2014/main" id="{7DA2072E-03B8-E4B2-D93D-F1D9A3B90890}"/>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057849" y="5700399"/>
            <a:ext cx="535408" cy="627830"/>
          </a:xfrm>
          <a:prstGeom prst="rect">
            <a:avLst/>
          </a:prstGeom>
        </p:spPr>
      </p:pic>
      <p:grpSp>
        <p:nvGrpSpPr>
          <p:cNvPr id="14" name="グループ化 13">
            <a:extLst>
              <a:ext uri="{FF2B5EF4-FFF2-40B4-BE49-F238E27FC236}">
                <a16:creationId xmlns:a16="http://schemas.microsoft.com/office/drawing/2014/main" id="{7704E676-A773-954C-3B14-30905CF761DC}"/>
              </a:ext>
            </a:extLst>
          </p:cNvPr>
          <p:cNvGrpSpPr/>
          <p:nvPr/>
        </p:nvGrpSpPr>
        <p:grpSpPr>
          <a:xfrm>
            <a:off x="560146" y="310275"/>
            <a:ext cx="3738522" cy="1094852"/>
            <a:chOff x="3998489" y="274893"/>
            <a:chExt cx="3738522" cy="1094852"/>
          </a:xfrm>
        </p:grpSpPr>
        <p:sp>
          <p:nvSpPr>
            <p:cNvPr id="7" name="テキスト ボックス 6">
              <a:extLst>
                <a:ext uri="{FF2B5EF4-FFF2-40B4-BE49-F238E27FC236}">
                  <a16:creationId xmlns:a16="http://schemas.microsoft.com/office/drawing/2014/main" id="{D6DC834D-507B-EAD3-EADD-B191AD97241C}"/>
                </a:ext>
              </a:extLst>
            </p:cNvPr>
            <p:cNvSpPr txBox="1"/>
            <p:nvPr/>
          </p:nvSpPr>
          <p:spPr>
            <a:xfrm>
              <a:off x="4471680" y="274893"/>
              <a:ext cx="3265331" cy="1094852"/>
            </a:xfrm>
            <a:prstGeom prst="rect">
              <a:avLst/>
            </a:prstGeom>
            <a:noFill/>
          </p:spPr>
          <p:txBody>
            <a:bodyPr wrap="square" rtlCol="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1" lang="ja-JP" altLang="en-US" sz="4800" b="1" kern="100" dirty="0">
                  <a:solidFill>
                    <a:prstClr val="black"/>
                  </a:solidFill>
                  <a:latin typeface="游ゴシック" panose="020B0400000000000000" pitchFamily="50" charset="-128"/>
                  <a:ea typeface="游ゴシック" panose="020B0400000000000000" pitchFamily="50" charset="-128"/>
                  <a:cs typeface="Times New Roman" panose="02020603050405020304" pitchFamily="18" charset="0"/>
                </a:rPr>
                <a:t>やくそく</a:t>
              </a:r>
              <a:endParaRPr kumimoji="1" lang="en-US" altLang="ja-JP" sz="4800" b="1"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endParaRPr>
            </a:p>
          </p:txBody>
        </p:sp>
        <p:pic>
          <p:nvPicPr>
            <p:cNvPr id="11" name="図 10" descr="カップ, 座る, オレンジ, 光 が含まれている画像&#10;&#10;自動的に生成された説明">
              <a:extLst>
                <a:ext uri="{FF2B5EF4-FFF2-40B4-BE49-F238E27FC236}">
                  <a16:creationId xmlns:a16="http://schemas.microsoft.com/office/drawing/2014/main" id="{E339FDFB-7349-138F-36F8-5CDB38917877}"/>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3998489" y="500795"/>
              <a:ext cx="781075" cy="781075"/>
            </a:xfrm>
            <a:prstGeom prst="rect">
              <a:avLst/>
            </a:prstGeom>
          </p:spPr>
        </p:pic>
      </p:grpSp>
      <p:pic>
        <p:nvPicPr>
          <p:cNvPr id="31" name="図 30" descr="ゲームのキャラクター&#10;&#10;低い精度で自動的に生成された説明">
            <a:extLst>
              <a:ext uri="{FF2B5EF4-FFF2-40B4-BE49-F238E27FC236}">
                <a16:creationId xmlns:a16="http://schemas.microsoft.com/office/drawing/2014/main" id="{718CA30B-20AE-74E8-867C-AB354A67E849}"/>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10005921" y="3874479"/>
            <a:ext cx="1854880" cy="1854880"/>
          </a:xfrm>
          <a:prstGeom prst="rect">
            <a:avLst/>
          </a:prstGeom>
        </p:spPr>
      </p:pic>
      <p:pic>
        <p:nvPicPr>
          <p:cNvPr id="35" name="図 34">
            <a:extLst>
              <a:ext uri="{FF2B5EF4-FFF2-40B4-BE49-F238E27FC236}">
                <a16:creationId xmlns:a16="http://schemas.microsoft.com/office/drawing/2014/main" id="{FDC9BF5D-AB6E-3EC2-0C48-04B12610B8C9}"/>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7351866" y="613566"/>
            <a:ext cx="1320679" cy="1593760"/>
          </a:xfrm>
          <a:prstGeom prst="rect">
            <a:avLst/>
          </a:prstGeom>
        </p:spPr>
      </p:pic>
      <p:pic>
        <p:nvPicPr>
          <p:cNvPr id="37" name="図 36">
            <a:extLst>
              <a:ext uri="{FF2B5EF4-FFF2-40B4-BE49-F238E27FC236}">
                <a16:creationId xmlns:a16="http://schemas.microsoft.com/office/drawing/2014/main" id="{0D334FFC-21A5-E1D0-C262-3E20F53F828A}"/>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1025876" y="2401414"/>
            <a:ext cx="594264" cy="616158"/>
          </a:xfrm>
          <a:prstGeom prst="rect">
            <a:avLst/>
          </a:prstGeom>
        </p:spPr>
      </p:pic>
      <p:pic>
        <p:nvPicPr>
          <p:cNvPr id="40" name="図 39" descr="時計, 部屋 が含まれている画像&#10;&#10;自動的に生成された説明">
            <a:extLst>
              <a:ext uri="{FF2B5EF4-FFF2-40B4-BE49-F238E27FC236}">
                <a16:creationId xmlns:a16="http://schemas.microsoft.com/office/drawing/2014/main" id="{452BE0FC-1974-BF51-651D-B1EC857A90D8}"/>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8284503" y="4725294"/>
            <a:ext cx="1854880" cy="1854880"/>
          </a:xfrm>
          <a:prstGeom prst="rect">
            <a:avLst/>
          </a:prstGeom>
        </p:spPr>
      </p:pic>
      <p:pic>
        <p:nvPicPr>
          <p:cNvPr id="42" name="図 41" descr="コンピュータ, ノートパソコン, 電話, ストリート が含まれている画像&#10;&#10;自動的に生成された説明">
            <a:extLst>
              <a:ext uri="{FF2B5EF4-FFF2-40B4-BE49-F238E27FC236}">
                <a16:creationId xmlns:a16="http://schemas.microsoft.com/office/drawing/2014/main" id="{73597598-E63A-D39E-0D8A-D18FFD7EA145}"/>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10584601" y="876874"/>
            <a:ext cx="1330734" cy="1231564"/>
          </a:xfrm>
          <a:prstGeom prst="rect">
            <a:avLst/>
          </a:prstGeom>
        </p:spPr>
      </p:pic>
      <p:pic>
        <p:nvPicPr>
          <p:cNvPr id="33" name="図 32" descr="クマ, 座る, テーブル, 女の子 が含まれている画像&#10;&#10;自動的に生成された説明">
            <a:extLst>
              <a:ext uri="{FF2B5EF4-FFF2-40B4-BE49-F238E27FC236}">
                <a16:creationId xmlns:a16="http://schemas.microsoft.com/office/drawing/2014/main" id="{5D607A77-D0E1-F9C3-2D24-1C18E693C6A4}"/>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10086878" y="1352900"/>
            <a:ext cx="1643925" cy="1865447"/>
          </a:xfrm>
          <a:prstGeom prst="rect">
            <a:avLst/>
          </a:prstGeom>
        </p:spPr>
      </p:pic>
      <p:pic>
        <p:nvPicPr>
          <p:cNvPr id="44" name="図 43" descr="座る が含まれている画像&#10;&#10;自動的に生成された説明">
            <a:extLst>
              <a:ext uri="{FF2B5EF4-FFF2-40B4-BE49-F238E27FC236}">
                <a16:creationId xmlns:a16="http://schemas.microsoft.com/office/drawing/2014/main" id="{AF12D23D-CEC2-1B09-5C5D-61FB825C2E2E}"/>
              </a:ext>
            </a:extLst>
          </p:cNvPr>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4840135" y="574232"/>
            <a:ext cx="1439072" cy="1559552"/>
          </a:xfrm>
          <a:prstGeom prst="rect">
            <a:avLst/>
          </a:prstGeom>
        </p:spPr>
      </p:pic>
      <p:sp>
        <p:nvSpPr>
          <p:cNvPr id="45" name="矢印: 右 44">
            <a:extLst>
              <a:ext uri="{FF2B5EF4-FFF2-40B4-BE49-F238E27FC236}">
                <a16:creationId xmlns:a16="http://schemas.microsoft.com/office/drawing/2014/main" id="{2773238A-35C1-9FEF-4FE9-6C4ADFCD5667}"/>
              </a:ext>
            </a:extLst>
          </p:cNvPr>
          <p:cNvSpPr/>
          <p:nvPr/>
        </p:nvSpPr>
        <p:spPr>
          <a:xfrm>
            <a:off x="6279207" y="1405126"/>
            <a:ext cx="1085479" cy="669711"/>
          </a:xfrm>
          <a:prstGeom prst="rightArrow">
            <a:avLst>
              <a:gd name="adj1" fmla="val 50000"/>
              <a:gd name="adj2" fmla="val 7384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47" name="図 46" descr="座る, テーブル, ケーキ, 電車 が含まれている画像&#10;&#10;自動的に生成された説明">
            <a:extLst>
              <a:ext uri="{FF2B5EF4-FFF2-40B4-BE49-F238E27FC236}">
                <a16:creationId xmlns:a16="http://schemas.microsoft.com/office/drawing/2014/main" id="{78B5AA9D-75A8-6A79-0854-5E3031F10528}"/>
              </a:ext>
            </a:extLst>
          </p:cNvPr>
          <p:cNvPicPr>
            <a:picLocks noChangeAspect="1"/>
          </p:cNvPicPr>
          <p:nvPr/>
        </p:nvPicPr>
        <p:blipFill>
          <a:blip r:embed="rId15" cstate="print">
            <a:extLst>
              <a:ext uri="{28A0092B-C50C-407E-A947-70E740481C1C}">
                <a14:useLocalDpi xmlns:a14="http://schemas.microsoft.com/office/drawing/2010/main"/>
              </a:ext>
            </a:extLst>
          </a:blip>
          <a:stretch>
            <a:fillRect/>
          </a:stretch>
        </p:blipFill>
        <p:spPr>
          <a:xfrm>
            <a:off x="8200684" y="2874164"/>
            <a:ext cx="722676" cy="1798834"/>
          </a:xfrm>
          <a:prstGeom prst="rect">
            <a:avLst/>
          </a:prstGeom>
        </p:spPr>
      </p:pic>
      <p:sp>
        <p:nvSpPr>
          <p:cNvPr id="38" name="乗算記号 37">
            <a:extLst>
              <a:ext uri="{FF2B5EF4-FFF2-40B4-BE49-F238E27FC236}">
                <a16:creationId xmlns:a16="http://schemas.microsoft.com/office/drawing/2014/main" id="{1E4BC849-FD21-4072-F11E-C7B6AEAE20E7}"/>
              </a:ext>
            </a:extLst>
          </p:cNvPr>
          <p:cNvSpPr/>
          <p:nvPr/>
        </p:nvSpPr>
        <p:spPr>
          <a:xfrm>
            <a:off x="7523787" y="2729856"/>
            <a:ext cx="2101894" cy="1983277"/>
          </a:xfrm>
          <a:prstGeom prst="mathMultiply">
            <a:avLst>
              <a:gd name="adj1" fmla="val 9823"/>
            </a:avLst>
          </a:prstGeom>
          <a:solidFill>
            <a:srgbClr val="4472C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n w="0"/>
              <a:solidFill>
                <a:schemeClr val="tx1"/>
              </a:solidFill>
              <a:effectLst>
                <a:outerShdw blurRad="38100" dist="25400" dir="5400000" algn="ctr" rotWithShape="0">
                  <a:srgbClr val="6E747A">
                    <a:alpha val="43000"/>
                  </a:srgbClr>
                </a:outerShdw>
              </a:effectLst>
            </a:endParaRPr>
          </a:p>
        </p:txBody>
      </p:sp>
    </p:spTree>
    <p:extLst>
      <p:ext uri="{BB962C8B-B14F-4D97-AF65-F5344CB8AC3E}">
        <p14:creationId xmlns:p14="http://schemas.microsoft.com/office/powerpoint/2010/main" val="6412598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FD1467-1466-8668-B6D4-2F61572B4B56}"/>
            </a:ext>
          </a:extLst>
        </p:cNvPr>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AA05A393-7D61-CF8A-0B57-3C1C32F2F7BC}"/>
              </a:ext>
            </a:extLst>
          </p:cNvPr>
          <p:cNvSpPr txBox="1"/>
          <p:nvPr/>
        </p:nvSpPr>
        <p:spPr>
          <a:xfrm>
            <a:off x="115414" y="97583"/>
            <a:ext cx="11961171" cy="1610184"/>
          </a:xfrm>
          <a:prstGeom prst="rect">
            <a:avLst/>
          </a:prstGeom>
          <a:noFill/>
        </p:spPr>
        <p:txBody>
          <a:bodyPr wrap="square" rtlCol="0">
            <a:spAutoFit/>
          </a:bodyPr>
          <a:lstStyle/>
          <a:p>
            <a:pPr algn="ctr">
              <a:lnSpc>
                <a:spcPts val="5000"/>
              </a:lnSpc>
            </a:pPr>
            <a:r>
              <a:rPr kumimoji="1" lang="ja-JP" altLang="en-US" sz="4400" b="1" dirty="0">
                <a:solidFill>
                  <a:srgbClr val="FF0000"/>
                </a:solidFill>
              </a:rPr>
              <a:t>授業終了後はその都度</a:t>
            </a:r>
            <a:endParaRPr kumimoji="1" lang="en-US" altLang="ja-JP" sz="4400" b="1" dirty="0">
              <a:solidFill>
                <a:srgbClr val="FF0000"/>
              </a:solidFill>
            </a:endParaRPr>
          </a:p>
          <a:p>
            <a:pPr algn="ctr">
              <a:lnSpc>
                <a:spcPts val="7500"/>
              </a:lnSpc>
            </a:pPr>
            <a:r>
              <a:rPr kumimoji="1" lang="ja-JP" altLang="en-US" sz="4400" b="1" dirty="0">
                <a:solidFill>
                  <a:srgbClr val="FF0000"/>
                </a:solidFill>
              </a:rPr>
              <a:t>パソコンからデータを削除してください。</a:t>
            </a:r>
            <a:endParaRPr kumimoji="1" lang="en-US" altLang="ja-JP" sz="4400" b="1" dirty="0">
              <a:solidFill>
                <a:srgbClr val="FF0000"/>
              </a:solidFill>
            </a:endParaRPr>
          </a:p>
        </p:txBody>
      </p:sp>
      <p:pic>
        <p:nvPicPr>
          <p:cNvPr id="8" name="図 7">
            <a:extLst>
              <a:ext uri="{FF2B5EF4-FFF2-40B4-BE49-F238E27FC236}">
                <a16:creationId xmlns:a16="http://schemas.microsoft.com/office/drawing/2014/main" id="{EF469B4F-21EB-F5D9-EEB7-5BF715342C64}"/>
              </a:ext>
            </a:extLst>
          </p:cNvPr>
          <p:cNvPicPr>
            <a:picLocks noChangeAspect="1"/>
          </p:cNvPicPr>
          <p:nvPr/>
        </p:nvPicPr>
        <p:blipFill rotWithShape="1">
          <a:blip r:embed="rId3"/>
          <a:srcRect r="5920"/>
          <a:stretch/>
        </p:blipFill>
        <p:spPr>
          <a:xfrm>
            <a:off x="8726164" y="4025892"/>
            <a:ext cx="3165871" cy="2782229"/>
          </a:xfrm>
          <a:prstGeom prst="rect">
            <a:avLst/>
          </a:prstGeom>
        </p:spPr>
      </p:pic>
      <p:sp>
        <p:nvSpPr>
          <p:cNvPr id="9" name="テキスト ボックス 8">
            <a:extLst>
              <a:ext uri="{FF2B5EF4-FFF2-40B4-BE49-F238E27FC236}">
                <a16:creationId xmlns:a16="http://schemas.microsoft.com/office/drawing/2014/main" id="{83C2C753-B9DB-C1AB-F9F6-E444DD20CCD3}"/>
              </a:ext>
            </a:extLst>
          </p:cNvPr>
          <p:cNvSpPr txBox="1"/>
          <p:nvPr/>
        </p:nvSpPr>
        <p:spPr>
          <a:xfrm>
            <a:off x="603387" y="1793768"/>
            <a:ext cx="11607400" cy="1969578"/>
          </a:xfrm>
          <a:prstGeom prst="rect">
            <a:avLst/>
          </a:prstGeom>
          <a:noFill/>
        </p:spPr>
        <p:txBody>
          <a:bodyPr wrap="square" rtlCol="0">
            <a:spAutoFit/>
          </a:bodyPr>
          <a:lstStyle/>
          <a:p>
            <a:pPr marL="742950" indent="-742950">
              <a:lnSpc>
                <a:spcPts val="5000"/>
              </a:lnSpc>
              <a:buAutoNum type="arabicPeriod"/>
            </a:pPr>
            <a:r>
              <a:rPr kumimoji="1" lang="ja-JP" altLang="en-US" sz="3200" dirty="0"/>
              <a:t>“ダウンロード”フォルダを開く</a:t>
            </a:r>
            <a:endParaRPr kumimoji="1" lang="en-US" altLang="ja-JP" sz="3200" dirty="0"/>
          </a:p>
          <a:p>
            <a:pPr marL="742950" indent="-742950">
              <a:lnSpc>
                <a:spcPts val="5000"/>
              </a:lnSpc>
              <a:buAutoNum type="arabicPeriod"/>
            </a:pPr>
            <a:r>
              <a:rPr kumimoji="1" lang="ja-JP" altLang="en-US" sz="3200" dirty="0"/>
              <a:t>教材のファイルをごみ箱に入れる</a:t>
            </a:r>
            <a:endParaRPr kumimoji="1" lang="en-US" altLang="ja-JP" sz="3200" dirty="0"/>
          </a:p>
          <a:p>
            <a:pPr marL="742950" indent="-742950">
              <a:lnSpc>
                <a:spcPts val="5000"/>
              </a:lnSpc>
              <a:buAutoNum type="arabicPeriod"/>
            </a:pPr>
            <a:r>
              <a:rPr kumimoji="1" lang="ja-JP" altLang="en-US" sz="3200" dirty="0"/>
              <a:t>ごみ箱のアイコンを右クリックして、ごみ箱を空にする</a:t>
            </a:r>
            <a:endParaRPr kumimoji="1" lang="en-US" altLang="ja-JP" sz="3200" dirty="0"/>
          </a:p>
        </p:txBody>
      </p:sp>
      <p:sp>
        <p:nvSpPr>
          <p:cNvPr id="10" name="テキスト ボックス 9">
            <a:extLst>
              <a:ext uri="{FF2B5EF4-FFF2-40B4-BE49-F238E27FC236}">
                <a16:creationId xmlns:a16="http://schemas.microsoft.com/office/drawing/2014/main" id="{057858FC-6D9F-1085-2DC7-4326B0673174}"/>
              </a:ext>
            </a:extLst>
          </p:cNvPr>
          <p:cNvSpPr txBox="1"/>
          <p:nvPr/>
        </p:nvSpPr>
        <p:spPr>
          <a:xfrm>
            <a:off x="195330" y="3690159"/>
            <a:ext cx="9380931" cy="754694"/>
          </a:xfrm>
          <a:prstGeom prst="rect">
            <a:avLst/>
          </a:prstGeom>
          <a:noFill/>
        </p:spPr>
        <p:txBody>
          <a:bodyPr wrap="square" rtlCol="0">
            <a:spAutoFit/>
          </a:bodyPr>
          <a:lstStyle/>
          <a:p>
            <a:pPr>
              <a:lnSpc>
                <a:spcPct val="150000"/>
              </a:lnSpc>
            </a:pPr>
            <a:r>
              <a:rPr kumimoji="1" lang="en-US" altLang="ja-JP" sz="3200" dirty="0"/>
              <a:t>1.                                       2.</a:t>
            </a:r>
            <a:r>
              <a:rPr kumimoji="1" lang="ja-JP" altLang="en-US" sz="3200" dirty="0"/>
              <a:t>　　　　　　　　　</a:t>
            </a:r>
            <a:r>
              <a:rPr kumimoji="1" lang="en-US" altLang="ja-JP" sz="3200" dirty="0"/>
              <a:t>3.</a:t>
            </a:r>
          </a:p>
        </p:txBody>
      </p:sp>
      <p:pic>
        <p:nvPicPr>
          <p:cNvPr id="7" name="図 6">
            <a:extLst>
              <a:ext uri="{FF2B5EF4-FFF2-40B4-BE49-F238E27FC236}">
                <a16:creationId xmlns:a16="http://schemas.microsoft.com/office/drawing/2014/main" id="{E4E8C053-4E70-2DEA-605B-3EEE4219C0AF}"/>
              </a:ext>
            </a:extLst>
          </p:cNvPr>
          <p:cNvPicPr>
            <a:picLocks noChangeAspect="1"/>
          </p:cNvPicPr>
          <p:nvPr/>
        </p:nvPicPr>
        <p:blipFill rotWithShape="1">
          <a:blip r:embed="rId4"/>
          <a:srcRect r="26695" b="14878"/>
          <a:stretch/>
        </p:blipFill>
        <p:spPr>
          <a:xfrm>
            <a:off x="858717" y="4047891"/>
            <a:ext cx="2905969" cy="2782229"/>
          </a:xfrm>
          <a:prstGeom prst="rect">
            <a:avLst/>
          </a:prstGeom>
        </p:spPr>
      </p:pic>
      <p:sp>
        <p:nvSpPr>
          <p:cNvPr id="11" name="矢印: 下 10">
            <a:extLst>
              <a:ext uri="{FF2B5EF4-FFF2-40B4-BE49-F238E27FC236}">
                <a16:creationId xmlns:a16="http://schemas.microsoft.com/office/drawing/2014/main" id="{200CDFFC-4543-D1EF-7AEF-479C398D7F5C}"/>
              </a:ext>
            </a:extLst>
          </p:cNvPr>
          <p:cNvSpPr/>
          <p:nvPr/>
        </p:nvSpPr>
        <p:spPr>
          <a:xfrm rot="18900000">
            <a:off x="535950" y="5863177"/>
            <a:ext cx="488041" cy="745370"/>
          </a:xfrm>
          <a:prstGeom prst="downArrow">
            <a:avLst>
              <a:gd name="adj1" fmla="val 27912"/>
              <a:gd name="adj2" fmla="val 50000"/>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3" name="図 12">
            <a:extLst>
              <a:ext uri="{FF2B5EF4-FFF2-40B4-BE49-F238E27FC236}">
                <a16:creationId xmlns:a16="http://schemas.microsoft.com/office/drawing/2014/main" id="{9A667027-9782-111D-8414-448B5D3F78D8}"/>
              </a:ext>
            </a:extLst>
          </p:cNvPr>
          <p:cNvPicPr>
            <a:picLocks noChangeAspect="1"/>
          </p:cNvPicPr>
          <p:nvPr/>
        </p:nvPicPr>
        <p:blipFill rotWithShape="1">
          <a:blip r:embed="rId5"/>
          <a:srcRect r="26112"/>
          <a:stretch/>
        </p:blipFill>
        <p:spPr>
          <a:xfrm>
            <a:off x="4761676" y="4014434"/>
            <a:ext cx="2810004" cy="2810109"/>
          </a:xfrm>
          <a:prstGeom prst="rect">
            <a:avLst/>
          </a:prstGeom>
        </p:spPr>
      </p:pic>
      <p:sp>
        <p:nvSpPr>
          <p:cNvPr id="16" name="矢印: 左カーブ 15">
            <a:extLst>
              <a:ext uri="{FF2B5EF4-FFF2-40B4-BE49-F238E27FC236}">
                <a16:creationId xmlns:a16="http://schemas.microsoft.com/office/drawing/2014/main" id="{663277B6-3DF5-49A2-0353-39ABDAAA2C87}"/>
              </a:ext>
            </a:extLst>
          </p:cNvPr>
          <p:cNvSpPr/>
          <p:nvPr/>
        </p:nvSpPr>
        <p:spPr>
          <a:xfrm rot="8100000">
            <a:off x="5330068" y="4762741"/>
            <a:ext cx="760708" cy="1477287"/>
          </a:xfrm>
          <a:prstGeom prst="curvedLeftArrow">
            <a:avLst>
              <a:gd name="adj1" fmla="val 21393"/>
              <a:gd name="adj2" fmla="val 70468"/>
              <a:gd name="adj3" fmla="val 38018"/>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Tree>
    <p:extLst>
      <p:ext uri="{BB962C8B-B14F-4D97-AF65-F5344CB8AC3E}">
        <p14:creationId xmlns:p14="http://schemas.microsoft.com/office/powerpoint/2010/main" val="9108377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descr="テーブルの上に置いている様々な書類&#10;&#10;低い精度で自動的に生成された説明">
            <a:extLst>
              <a:ext uri="{FF2B5EF4-FFF2-40B4-BE49-F238E27FC236}">
                <a16:creationId xmlns:a16="http://schemas.microsoft.com/office/drawing/2014/main" id="{B5B4551C-770E-B2ED-4E52-93D68BE5EF60}"/>
              </a:ext>
            </a:extLst>
          </p:cNvPr>
          <p:cNvPicPr>
            <a:picLocks noChangeAspect="1"/>
          </p:cNvPicPr>
          <p:nvPr/>
        </p:nvPicPr>
        <p:blipFill rotWithShape="1">
          <a:blip r:embed="rId3">
            <a:extLst>
              <a:ext uri="{28A0092B-C50C-407E-A947-70E740481C1C}">
                <a14:useLocalDpi xmlns:a14="http://schemas.microsoft.com/office/drawing/2010/main" val="0"/>
              </a:ext>
            </a:extLst>
          </a:blip>
          <a:srcRect t="2001" b="5838"/>
          <a:stretch/>
        </p:blipFill>
        <p:spPr>
          <a:xfrm>
            <a:off x="1420586" y="268832"/>
            <a:ext cx="9546772" cy="6320336"/>
          </a:xfrm>
          <a:prstGeom prst="rect">
            <a:avLst/>
          </a:prstGeom>
        </p:spPr>
      </p:pic>
      <p:sp>
        <p:nvSpPr>
          <p:cNvPr id="4" name="フレーム 3">
            <a:extLst>
              <a:ext uri="{FF2B5EF4-FFF2-40B4-BE49-F238E27FC236}">
                <a16:creationId xmlns:a16="http://schemas.microsoft.com/office/drawing/2014/main" id="{37059DA0-3B30-4677-4068-2DC6E461A88B}"/>
              </a:ext>
            </a:extLst>
          </p:cNvPr>
          <p:cNvSpPr/>
          <p:nvPr/>
        </p:nvSpPr>
        <p:spPr>
          <a:xfrm>
            <a:off x="0" y="1"/>
            <a:ext cx="12192000" cy="6858000"/>
          </a:xfrm>
          <a:prstGeom prst="frame">
            <a:avLst>
              <a:gd name="adj1" fmla="val 4278"/>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23" rtl="0" eaLnBrk="1" fontAlgn="auto" latinLnBrk="0" hangingPunct="1">
              <a:lnSpc>
                <a:spcPct val="100000"/>
              </a:lnSpc>
              <a:spcBef>
                <a:spcPts val="0"/>
              </a:spcBef>
              <a:spcAft>
                <a:spcPts val="0"/>
              </a:spcAft>
              <a:buClrTx/>
              <a:buSzTx/>
              <a:buFontTx/>
              <a:buNone/>
              <a:tabLst/>
              <a:defRPr/>
            </a:pPr>
            <a:endParaRPr kumimoji="1" lang="ja-JP" altLang="en-US" sz="1801"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sp>
        <p:nvSpPr>
          <p:cNvPr id="2" name="思考の吹き出し: 雲形 1">
            <a:extLst>
              <a:ext uri="{FF2B5EF4-FFF2-40B4-BE49-F238E27FC236}">
                <a16:creationId xmlns:a16="http://schemas.microsoft.com/office/drawing/2014/main" id="{1901EA98-9C55-6F43-5CC0-918E3A501282}"/>
              </a:ext>
            </a:extLst>
          </p:cNvPr>
          <p:cNvSpPr/>
          <p:nvPr/>
        </p:nvSpPr>
        <p:spPr>
          <a:xfrm>
            <a:off x="3610247" y="268832"/>
            <a:ext cx="3140530" cy="979713"/>
          </a:xfrm>
          <a:prstGeom prst="cloudCallout">
            <a:avLst>
              <a:gd name="adj1" fmla="val -58018"/>
              <a:gd name="adj2" fmla="val 37282"/>
            </a:avLst>
          </a:prstGeom>
          <a:ln w="28575">
            <a:solidFill>
              <a:srgbClr val="FF0000"/>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r>
              <a:rPr lang="ja-JP" altLang="en-US" sz="1000" b="1" kern="10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rPr>
              <a:t>   は</a:t>
            </a:r>
            <a:endParaRPr lang="en-US" altLang="ja-JP" sz="1000" b="1" kern="10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endParaRPr>
          </a:p>
          <a:p>
            <a:pPr algn="ctr"/>
            <a:r>
              <a:rPr lang="ja-JP" sz="2000" b="1" kern="100" dirty="0">
                <a:effectLst/>
                <a:ea typeface="HG丸ｺﾞｼｯｸM-PRO" panose="020F0600000000000000" pitchFamily="50" charset="-128"/>
                <a:cs typeface="Times New Roman" panose="02020603050405020304" pitchFamily="18" charset="0"/>
              </a:rPr>
              <a:t> </a:t>
            </a:r>
            <a:r>
              <a:rPr lang="en-US" sz="2000" b="1" kern="100" dirty="0">
                <a:effectLst/>
                <a:ea typeface="HG丸ｺﾞｼｯｸM-PRO" panose="020F0600000000000000" pitchFamily="50" charset="-128"/>
                <a:cs typeface="Times New Roman" panose="02020603050405020304" pitchFamily="18" charset="0"/>
              </a:rPr>
              <a:t>歯</a:t>
            </a:r>
            <a:r>
              <a:rPr lang="ja-JP" sz="2000" b="1" kern="100" dirty="0">
                <a:effectLst/>
                <a:ea typeface="HG丸ｺﾞｼｯｸM-PRO" panose="020F0600000000000000" pitchFamily="50" charset="-128"/>
                <a:cs typeface="Times New Roman" panose="02020603050405020304" pitchFamily="18" charset="0"/>
              </a:rPr>
              <a:t>みがきしらべ</a:t>
            </a:r>
            <a:endParaRPr lang="ja-JP" sz="2000" b="1" kern="100" dirty="0">
              <a:effectLst/>
              <a:ea typeface="ＭＳ 明朝" panose="02020609040205080304" pitchFamily="17" charset="-128"/>
              <a:cs typeface="Times New Roman" panose="02020603050405020304" pitchFamily="18" charset="0"/>
            </a:endParaRPr>
          </a:p>
        </p:txBody>
      </p:sp>
      <p:sp>
        <p:nvSpPr>
          <p:cNvPr id="3" name="思考の吹き出し: 雲形 2">
            <a:extLst>
              <a:ext uri="{FF2B5EF4-FFF2-40B4-BE49-F238E27FC236}">
                <a16:creationId xmlns:a16="http://schemas.microsoft.com/office/drawing/2014/main" id="{30AD0223-8CD2-AE3D-CD70-227070DD2A1D}"/>
              </a:ext>
            </a:extLst>
          </p:cNvPr>
          <p:cNvSpPr/>
          <p:nvPr/>
        </p:nvSpPr>
        <p:spPr>
          <a:xfrm>
            <a:off x="7986305" y="644450"/>
            <a:ext cx="3868238" cy="822403"/>
          </a:xfrm>
          <a:prstGeom prst="cloudCallout">
            <a:avLst>
              <a:gd name="adj1" fmla="val -46605"/>
              <a:gd name="adj2" fmla="val 60020"/>
            </a:avLst>
          </a:prstGeom>
          <a:solidFill>
            <a:sysClr val="window" lastClr="FFFFFF"/>
          </a:solidFill>
          <a:ln w="28575" cap="flat" cmpd="sng" algn="ctr">
            <a:solidFill>
              <a:srgbClr val="FF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r>
              <a:rPr lang="ja-JP" altLang="en-US" sz="1000" kern="100" dirty="0">
                <a:latin typeface="HG丸ｺﾞｼｯｸM-PRO" panose="020F0600000000000000" pitchFamily="50" charset="-128"/>
                <a:ea typeface="HG丸ｺﾞｼｯｸM-PRO" panose="020F0600000000000000" pitchFamily="50" charset="-128"/>
                <a:cs typeface="Times New Roman" panose="02020603050405020304" pitchFamily="18" charset="0"/>
              </a:rPr>
              <a:t>  </a:t>
            </a:r>
            <a:r>
              <a:rPr lang="ja-JP" altLang="en-US" sz="1000" b="1" kern="100" dirty="0">
                <a:latin typeface="HG丸ｺﾞｼｯｸM-PRO" panose="020F0600000000000000" pitchFamily="50" charset="-128"/>
                <a:ea typeface="HG丸ｺﾞｼｯｸM-PRO" panose="020F0600000000000000" pitchFamily="50" charset="-128"/>
                <a:cs typeface="Times New Roman" panose="02020603050405020304" pitchFamily="18" charset="0"/>
              </a:rPr>
              <a:t>は　                  　せっと     　ふくろ</a:t>
            </a:r>
            <a:r>
              <a:rPr lang="en-US" sz="1000" b="1" kern="10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rPr>
              <a:t> </a:t>
            </a:r>
          </a:p>
          <a:p>
            <a:pPr algn="ctr"/>
            <a:r>
              <a:rPr lang="en-US" sz="2000" b="1" kern="10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rPr>
              <a:t>歯</a:t>
            </a:r>
            <a:r>
              <a:rPr lang="ja-JP" sz="2000" b="1" kern="10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rPr>
              <a:t>みがき</a:t>
            </a:r>
            <a:r>
              <a:rPr lang="ja-JP" altLang="en-US" sz="2000" b="1" kern="10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rPr>
              <a:t>セット</a:t>
            </a:r>
            <a:r>
              <a:rPr lang="ja-JP" sz="2000" b="1" kern="10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rPr>
              <a:t>の</a:t>
            </a:r>
            <a:r>
              <a:rPr lang="ja-JP" altLang="en-US" sz="2000" b="1" kern="10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rPr>
              <a:t>袋</a:t>
            </a:r>
            <a:endParaRPr lang="ja-JP" sz="2000" b="1" kern="10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endParaRPr>
          </a:p>
          <a:p>
            <a:pPr algn="ctr"/>
            <a:r>
              <a:rPr lang="en-US" sz="1050" kern="100" dirty="0">
                <a:effectLst/>
                <a:latin typeface="Century" panose="02040604050505020304" pitchFamily="18" charset="0"/>
                <a:ea typeface="ＭＳ 明朝" panose="02020609040205080304" pitchFamily="17" charset="-128"/>
                <a:cs typeface="Times New Roman" panose="02020603050405020304" pitchFamily="18" charset="0"/>
              </a:rPr>
              <a:t> </a:t>
            </a:r>
            <a:endParaRPr lang="ja-JP" sz="1050"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sp>
        <p:nvSpPr>
          <p:cNvPr id="8" name="思考の吹き出し: 雲形 7">
            <a:extLst>
              <a:ext uri="{FF2B5EF4-FFF2-40B4-BE49-F238E27FC236}">
                <a16:creationId xmlns:a16="http://schemas.microsoft.com/office/drawing/2014/main" id="{CD46DC93-2DA8-C969-10B5-788160EE08CC}"/>
              </a:ext>
            </a:extLst>
          </p:cNvPr>
          <p:cNvSpPr/>
          <p:nvPr/>
        </p:nvSpPr>
        <p:spPr>
          <a:xfrm flipH="1">
            <a:off x="8727621" y="2606597"/>
            <a:ext cx="2756810" cy="822403"/>
          </a:xfrm>
          <a:prstGeom prst="cloudCallout">
            <a:avLst>
              <a:gd name="adj1" fmla="val 42086"/>
              <a:gd name="adj2" fmla="val -83336"/>
            </a:avLst>
          </a:prstGeom>
          <a:ln w="38100">
            <a:solidFill>
              <a:srgbClr val="FF0000"/>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r>
              <a:rPr lang="ja-JP" altLang="en-US" sz="1000" kern="10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rPr>
              <a:t>   </a:t>
            </a:r>
            <a:r>
              <a:rPr lang="ja-JP" altLang="en-US" sz="1000" b="1" kern="10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rPr>
              <a:t>　  は　ぶ　ら　し</a:t>
            </a:r>
            <a:endParaRPr lang="en-US" altLang="ja-JP" sz="1000" b="1" kern="100" dirty="0">
              <a:latin typeface="HG丸ｺﾞｼｯｸM-PRO" panose="020F0600000000000000" pitchFamily="50" charset="-128"/>
              <a:ea typeface="HG丸ｺﾞｼｯｸM-PRO" panose="020F0600000000000000" pitchFamily="50" charset="-128"/>
              <a:cs typeface="Times New Roman" panose="02020603050405020304" pitchFamily="18" charset="0"/>
            </a:endParaRPr>
          </a:p>
          <a:p>
            <a:r>
              <a:rPr lang="ja-JP" altLang="en-US" sz="1000" b="1" kern="10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rPr>
              <a:t>　　</a:t>
            </a:r>
            <a:r>
              <a:rPr lang="ja-JP" sz="2000" b="1" kern="100" dirty="0">
                <a:effectLst/>
                <a:ea typeface="HG丸ｺﾞｼｯｸM-PRO" panose="020F0600000000000000" pitchFamily="50" charset="-128"/>
                <a:cs typeface="Times New Roman" panose="02020603050405020304" pitchFamily="18" charset="0"/>
              </a:rPr>
              <a:t> </a:t>
            </a:r>
            <a:r>
              <a:rPr lang="en-US" sz="2000" b="1" kern="100" dirty="0">
                <a:effectLst/>
                <a:ea typeface="HG丸ｺﾞｼｯｸM-PRO" panose="020F0600000000000000" pitchFamily="50" charset="-128"/>
                <a:cs typeface="Times New Roman" panose="02020603050405020304" pitchFamily="18" charset="0"/>
              </a:rPr>
              <a:t>歯</a:t>
            </a:r>
            <a:r>
              <a:rPr lang="ja-JP" altLang="en-US" sz="2000" b="1" kern="100" dirty="0">
                <a:ea typeface="HG丸ｺﾞｼｯｸM-PRO" panose="020F0600000000000000" pitchFamily="50" charset="-128"/>
                <a:cs typeface="Times New Roman" panose="02020603050405020304" pitchFamily="18" charset="0"/>
              </a:rPr>
              <a:t>ブラシ</a:t>
            </a:r>
            <a:endParaRPr lang="ja-JP" sz="2000" b="1" kern="100" dirty="0">
              <a:effectLst/>
              <a:ea typeface="ＭＳ 明朝" panose="02020609040205080304" pitchFamily="17" charset="-128"/>
              <a:cs typeface="Times New Roman" panose="02020603050405020304" pitchFamily="18" charset="0"/>
            </a:endParaRPr>
          </a:p>
        </p:txBody>
      </p:sp>
      <p:sp>
        <p:nvSpPr>
          <p:cNvPr id="9" name="思考の吹き出し: 雲形 8">
            <a:extLst>
              <a:ext uri="{FF2B5EF4-FFF2-40B4-BE49-F238E27FC236}">
                <a16:creationId xmlns:a16="http://schemas.microsoft.com/office/drawing/2014/main" id="{52CD106F-3C9A-83DE-8F18-DC8E748F93E4}"/>
              </a:ext>
            </a:extLst>
          </p:cNvPr>
          <p:cNvSpPr/>
          <p:nvPr/>
        </p:nvSpPr>
        <p:spPr>
          <a:xfrm>
            <a:off x="3804556" y="5061055"/>
            <a:ext cx="1741715" cy="979713"/>
          </a:xfrm>
          <a:prstGeom prst="cloudCallout">
            <a:avLst>
              <a:gd name="adj1" fmla="val 79509"/>
              <a:gd name="adj2" fmla="val 17282"/>
            </a:avLst>
          </a:prstGeom>
          <a:ln w="38100">
            <a:solidFill>
              <a:srgbClr val="FF0000"/>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r>
              <a:rPr lang="ja-JP" altLang="en-US" sz="1000" kern="10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rPr>
              <a:t>　 </a:t>
            </a:r>
            <a:r>
              <a:rPr lang="ja-JP" altLang="en-US" sz="1000" b="1" kern="10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rPr>
              <a:t>こっぷ    </a:t>
            </a:r>
            <a:endParaRPr lang="en-US" altLang="ja-JP" sz="1000" b="1" kern="10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endParaRPr>
          </a:p>
          <a:p>
            <a:r>
              <a:rPr lang="ja-JP" sz="2000" b="1" kern="100" dirty="0">
                <a:effectLst/>
                <a:ea typeface="HG丸ｺﾞｼｯｸM-PRO" panose="020F0600000000000000" pitchFamily="50" charset="-128"/>
                <a:cs typeface="Times New Roman" panose="02020603050405020304" pitchFamily="18" charset="0"/>
              </a:rPr>
              <a:t> </a:t>
            </a:r>
            <a:r>
              <a:rPr lang="ja-JP" altLang="en-US" sz="2000" b="1" kern="100" dirty="0">
                <a:effectLst/>
                <a:ea typeface="HG丸ｺﾞｼｯｸM-PRO" panose="020F0600000000000000" pitchFamily="50" charset="-128"/>
                <a:cs typeface="Times New Roman" panose="02020603050405020304" pitchFamily="18" charset="0"/>
              </a:rPr>
              <a:t>コップ</a:t>
            </a:r>
            <a:endParaRPr lang="ja-JP" sz="2000" b="1" kern="100" dirty="0">
              <a:effectLst/>
              <a:ea typeface="ＭＳ 明朝" panose="02020609040205080304" pitchFamily="17" charset="-128"/>
              <a:cs typeface="Times New Roman" panose="02020603050405020304" pitchFamily="18" charset="0"/>
            </a:endParaRPr>
          </a:p>
        </p:txBody>
      </p:sp>
      <p:sp>
        <p:nvSpPr>
          <p:cNvPr id="10" name="思考の吹き出し: 雲形 9">
            <a:extLst>
              <a:ext uri="{FF2B5EF4-FFF2-40B4-BE49-F238E27FC236}">
                <a16:creationId xmlns:a16="http://schemas.microsoft.com/office/drawing/2014/main" id="{AEDC6D22-AFC8-7ACC-828A-C6E9252187F9}"/>
              </a:ext>
            </a:extLst>
          </p:cNvPr>
          <p:cNvSpPr/>
          <p:nvPr/>
        </p:nvSpPr>
        <p:spPr>
          <a:xfrm>
            <a:off x="9546772" y="4863253"/>
            <a:ext cx="1589314" cy="979713"/>
          </a:xfrm>
          <a:prstGeom prst="cloudCallout">
            <a:avLst>
              <a:gd name="adj1" fmla="val -79483"/>
              <a:gd name="adj2" fmla="val -28273"/>
            </a:avLst>
          </a:prstGeom>
          <a:ln w="38100">
            <a:solidFill>
              <a:srgbClr val="FF0000"/>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r>
              <a:rPr lang="ja-JP" altLang="en-US" sz="1000" kern="10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rPr>
              <a:t>    </a:t>
            </a:r>
            <a:r>
              <a:rPr lang="ja-JP" altLang="en-US" sz="1000" b="1" kern="10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rPr>
              <a:t>てかがみ</a:t>
            </a:r>
            <a:endParaRPr lang="en-US" altLang="ja-JP" sz="1000" b="1" kern="10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endParaRPr>
          </a:p>
          <a:p>
            <a:pPr algn="ctr"/>
            <a:r>
              <a:rPr lang="ja-JP" sz="2000" b="1" kern="100" dirty="0">
                <a:effectLst/>
                <a:ea typeface="HG丸ｺﾞｼｯｸM-PRO" panose="020F0600000000000000" pitchFamily="50" charset="-128"/>
                <a:cs typeface="Times New Roman" panose="02020603050405020304" pitchFamily="18" charset="0"/>
              </a:rPr>
              <a:t> </a:t>
            </a:r>
            <a:r>
              <a:rPr lang="ja-JP" altLang="en-US" sz="2000" b="1" kern="100" dirty="0">
                <a:ea typeface="HG丸ｺﾞｼｯｸM-PRO" panose="020F0600000000000000" pitchFamily="50" charset="-128"/>
                <a:cs typeface="Times New Roman" panose="02020603050405020304" pitchFamily="18" charset="0"/>
              </a:rPr>
              <a:t>手鏡</a:t>
            </a:r>
            <a:endParaRPr lang="ja-JP" sz="2000" b="1" kern="100" dirty="0">
              <a:effectLst/>
              <a:ea typeface="ＭＳ 明朝" panose="02020609040205080304" pitchFamily="17" charset="-128"/>
              <a:cs typeface="Times New Roman" panose="02020603050405020304" pitchFamily="18" charset="0"/>
            </a:endParaRPr>
          </a:p>
        </p:txBody>
      </p:sp>
      <p:sp>
        <p:nvSpPr>
          <p:cNvPr id="6" name="思考の吹き出し: 雲形 5">
            <a:extLst>
              <a:ext uri="{FF2B5EF4-FFF2-40B4-BE49-F238E27FC236}">
                <a16:creationId xmlns:a16="http://schemas.microsoft.com/office/drawing/2014/main" id="{66AE5CCD-B41B-6364-4840-A0F13B3229D3}"/>
              </a:ext>
            </a:extLst>
          </p:cNvPr>
          <p:cNvSpPr/>
          <p:nvPr/>
        </p:nvSpPr>
        <p:spPr>
          <a:xfrm>
            <a:off x="805542" y="4183968"/>
            <a:ext cx="2634343" cy="2035086"/>
          </a:xfrm>
          <a:prstGeom prst="cloudCallout">
            <a:avLst>
              <a:gd name="adj1" fmla="val 112796"/>
              <a:gd name="adj2" fmla="val -96915"/>
            </a:avLst>
          </a:prstGeom>
          <a:ln w="38100">
            <a:solidFill>
              <a:srgbClr val="FF0000"/>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indent="330200"/>
            <a:r>
              <a:rPr lang="ja-JP" altLang="en-US" sz="1000" b="1" kern="100" dirty="0">
                <a:latin typeface="HG丸ｺﾞｼｯｸM-PRO" panose="020F0600000000000000" pitchFamily="50" charset="-128"/>
                <a:ea typeface="HG丸ｺﾞｼｯｸM-PRO" panose="020F0600000000000000" pitchFamily="50" charset="-128"/>
                <a:cs typeface="Times New Roman" panose="02020603050405020304" pitchFamily="18" charset="0"/>
              </a:rPr>
              <a:t>えんぴつ</a:t>
            </a:r>
            <a:endParaRPr lang="en-US" altLang="ja-JP" sz="1000" b="1" kern="100" dirty="0">
              <a:latin typeface="HG丸ｺﾞｼｯｸM-PRO" panose="020F0600000000000000" pitchFamily="50" charset="-128"/>
              <a:ea typeface="HG丸ｺﾞｼｯｸM-PRO" panose="020F0600000000000000" pitchFamily="50" charset="-128"/>
              <a:cs typeface="Times New Roman" panose="02020603050405020304" pitchFamily="18" charset="0"/>
            </a:endParaRPr>
          </a:p>
          <a:p>
            <a:pPr indent="330200" algn="just"/>
            <a:r>
              <a:rPr lang="ja-JP" altLang="en-US" sz="2000" b="1" kern="100" dirty="0">
                <a:latin typeface="HG丸ｺﾞｼｯｸM-PRO" panose="020F0600000000000000" pitchFamily="50" charset="-128"/>
                <a:ea typeface="HG丸ｺﾞｼｯｸM-PRO" panose="020F0600000000000000" pitchFamily="50" charset="-128"/>
                <a:cs typeface="Times New Roman" panose="02020603050405020304" pitchFamily="18" charset="0"/>
              </a:rPr>
              <a:t>鉛筆</a:t>
            </a:r>
            <a:endParaRPr lang="en-US" altLang="ja-JP" sz="2000" b="1" kern="100" dirty="0">
              <a:latin typeface="HG丸ｺﾞｼｯｸM-PRO" panose="020F0600000000000000" pitchFamily="50" charset="-128"/>
              <a:ea typeface="HG丸ｺﾞｼｯｸM-PRO" panose="020F0600000000000000" pitchFamily="50" charset="-128"/>
              <a:cs typeface="Times New Roman" panose="02020603050405020304" pitchFamily="18" charset="0"/>
            </a:endParaRPr>
          </a:p>
          <a:p>
            <a:pPr indent="330200"/>
            <a:r>
              <a:rPr lang="ja-JP" altLang="en-US" sz="1000" b="1" kern="10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rPr>
              <a:t>あかえんぴつ</a:t>
            </a:r>
            <a:endParaRPr lang="ja-JP" sz="1000" b="1" kern="10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endParaRPr>
          </a:p>
          <a:p>
            <a:pPr indent="330200" algn="just"/>
            <a:r>
              <a:rPr lang="ja-JP" altLang="en-US" sz="2000" b="1" kern="100" dirty="0">
                <a:latin typeface="HG丸ｺﾞｼｯｸM-PRO" panose="020F0600000000000000" pitchFamily="50" charset="-128"/>
                <a:ea typeface="HG丸ｺﾞｼｯｸM-PRO" panose="020F0600000000000000" pitchFamily="50" charset="-128"/>
                <a:cs typeface="Times New Roman" panose="02020603050405020304" pitchFamily="18" charset="0"/>
              </a:rPr>
              <a:t>赤鉛筆</a:t>
            </a:r>
            <a:endParaRPr lang="en-US" altLang="ja-JP" sz="2000" b="1" kern="100" dirty="0">
              <a:latin typeface="HG丸ｺﾞｼｯｸM-PRO" panose="020F0600000000000000" pitchFamily="50" charset="-128"/>
              <a:ea typeface="HG丸ｺﾞｼｯｸM-PRO" panose="020F0600000000000000" pitchFamily="50" charset="-128"/>
              <a:cs typeface="Times New Roman" panose="02020603050405020304" pitchFamily="18" charset="0"/>
            </a:endParaRPr>
          </a:p>
          <a:p>
            <a:pPr indent="330200"/>
            <a:r>
              <a:rPr lang="ja-JP" altLang="en-US" sz="1000" b="1" kern="10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rPr>
              <a:t> け　        ごむ</a:t>
            </a:r>
            <a:endParaRPr lang="ja-JP" sz="1000" b="1" kern="10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endParaRPr>
          </a:p>
          <a:p>
            <a:pPr indent="330200" algn="just"/>
            <a:r>
              <a:rPr lang="ja-JP" altLang="en-US" sz="2000" b="1" kern="100" dirty="0">
                <a:latin typeface="HG丸ｺﾞｼｯｸM-PRO" panose="020F0600000000000000" pitchFamily="50" charset="-128"/>
                <a:ea typeface="HG丸ｺﾞｼｯｸM-PRO" panose="020F0600000000000000" pitchFamily="50" charset="-128"/>
                <a:cs typeface="Times New Roman" panose="02020603050405020304" pitchFamily="18" charset="0"/>
              </a:rPr>
              <a:t>消</a:t>
            </a:r>
            <a:r>
              <a:rPr lang="ja-JP" sz="2000" b="1" kern="10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rPr>
              <a:t>し</a:t>
            </a:r>
            <a:r>
              <a:rPr lang="en-US" sz="2000" b="1" kern="100" dirty="0" err="1">
                <a:effectLst/>
                <a:latin typeface="HG丸ｺﾞｼｯｸM-PRO" panose="020F0600000000000000" pitchFamily="50" charset="-128"/>
                <a:ea typeface="HG丸ｺﾞｼｯｸM-PRO" panose="020F0600000000000000" pitchFamily="50" charset="-128"/>
                <a:cs typeface="Times New Roman" panose="02020603050405020304" pitchFamily="18" charset="0"/>
              </a:rPr>
              <a:t>ゴム</a:t>
            </a:r>
            <a:endParaRPr lang="ja-JP" sz="2000" b="1" kern="10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endParaRPr>
          </a:p>
        </p:txBody>
      </p:sp>
    </p:spTree>
    <p:extLst>
      <p:ext uri="{BB962C8B-B14F-4D97-AF65-F5344CB8AC3E}">
        <p14:creationId xmlns:p14="http://schemas.microsoft.com/office/powerpoint/2010/main" val="21374595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18" name="テキスト ボックス 17"/>
          <p:cNvSpPr txBox="1"/>
          <p:nvPr/>
        </p:nvSpPr>
        <p:spPr>
          <a:xfrm>
            <a:off x="5708567" y="963390"/>
            <a:ext cx="1619333" cy="369460"/>
          </a:xfrm>
          <a:prstGeom prst="rect">
            <a:avLst/>
          </a:prstGeom>
          <a:noFill/>
        </p:spPr>
        <p:txBody>
          <a:bodyPr wrap="square" rtlCol="0">
            <a:spAutoFit/>
          </a:bodyPr>
          <a:lstStyle/>
          <a:p>
            <a:pPr algn="dist" defTabSz="914423"/>
            <a:r>
              <a:rPr kumimoji="1" lang="ja-JP" altLang="en-US" sz="1801" b="1" spc="601" dirty="0">
                <a:solidFill>
                  <a:srgbClr val="00B050"/>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ねんせい</a:t>
            </a:r>
          </a:p>
        </p:txBody>
      </p:sp>
      <p:sp>
        <p:nvSpPr>
          <p:cNvPr id="6" name="Rectangle 3"/>
          <p:cNvSpPr>
            <a:spLocks noChangeArrowheads="1"/>
          </p:cNvSpPr>
          <p:nvPr/>
        </p:nvSpPr>
        <p:spPr bwMode="auto">
          <a:xfrm>
            <a:off x="2925902" y="2642243"/>
            <a:ext cx="6340197" cy="2679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1" rIns="91440" bIns="45721" numCol="1" anchor="ctr" anchorCtr="0" compatLnSpc="1">
            <a:prstTxWarp prst="textNoShape">
              <a:avLst/>
            </a:prstTxWarp>
            <a:spAutoFit/>
          </a:bodyPr>
          <a:lstStyle/>
          <a:p>
            <a:pPr algn="ctr" defTabSz="914423" eaLnBrk="0" fontAlgn="base" hangingPunct="0">
              <a:lnSpc>
                <a:spcPct val="150000"/>
              </a:lnSpc>
              <a:spcBef>
                <a:spcPct val="0"/>
              </a:spcBef>
              <a:spcAft>
                <a:spcPct val="0"/>
              </a:spcAft>
            </a:pPr>
            <a:r>
              <a:rPr lang="ja-JP" altLang="en-US" sz="6000" b="1" dirty="0">
                <a:solidFill>
                  <a:prstClr val="black"/>
                </a:solidFill>
                <a:effectLst>
                  <a:outerShdw blurRad="38100" dist="38100" dir="2700000" algn="tl">
                    <a:srgbClr val="000000">
                      <a:alpha val="43137"/>
                    </a:srgbClr>
                  </a:outerShdw>
                </a:effectLst>
                <a:latin typeface="BIZ UDゴシック" panose="020B0400000000000000" pitchFamily="49" charset="-128"/>
                <a:ea typeface="BIZ UDゴシック" panose="020B0400000000000000" pitchFamily="49" charset="-128"/>
                <a:cs typeface="Times New Roman" panose="02020603050405020304" pitchFamily="18" charset="0"/>
              </a:rPr>
              <a:t>どうして</a:t>
            </a:r>
            <a:endParaRPr lang="en-US" altLang="ja-JP" sz="6000" b="1" dirty="0">
              <a:solidFill>
                <a:prstClr val="black"/>
              </a:solidFill>
              <a:effectLst>
                <a:outerShdw blurRad="38100" dist="38100" dir="2700000" algn="tl">
                  <a:srgbClr val="000000">
                    <a:alpha val="43137"/>
                  </a:srgbClr>
                </a:outerShdw>
              </a:effectLst>
              <a:latin typeface="BIZ UDゴシック" panose="020B0400000000000000" pitchFamily="49" charset="-128"/>
              <a:ea typeface="BIZ UDゴシック" panose="020B0400000000000000" pitchFamily="49" charset="-128"/>
              <a:cs typeface="Times New Roman" panose="02020603050405020304" pitchFamily="18" charset="0"/>
            </a:endParaRPr>
          </a:p>
          <a:p>
            <a:pPr algn="ctr" defTabSz="914423" eaLnBrk="0" fontAlgn="base" hangingPunct="0">
              <a:lnSpc>
                <a:spcPct val="150000"/>
              </a:lnSpc>
              <a:spcBef>
                <a:spcPct val="0"/>
              </a:spcBef>
              <a:spcAft>
                <a:spcPct val="0"/>
              </a:spcAft>
            </a:pPr>
            <a:r>
              <a:rPr lang="ja-JP" altLang="en-US" sz="6000" b="1" dirty="0">
                <a:solidFill>
                  <a:prstClr val="black"/>
                </a:solidFill>
                <a:effectLst>
                  <a:outerShdw blurRad="38100" dist="38100" dir="2700000" algn="tl">
                    <a:srgbClr val="000000">
                      <a:alpha val="43137"/>
                    </a:srgbClr>
                  </a:outerShdw>
                </a:effectLst>
                <a:latin typeface="BIZ UDゴシック" panose="020B0400000000000000" pitchFamily="49" charset="-128"/>
                <a:ea typeface="BIZ UDゴシック" panose="020B0400000000000000" pitchFamily="49" charset="-128"/>
                <a:cs typeface="Times New Roman" panose="02020603050405020304" pitchFamily="18" charset="0"/>
              </a:rPr>
              <a:t>むしばになるの？</a:t>
            </a:r>
            <a:endParaRPr lang="ja-JP" altLang="ja-JP" sz="6000" dirty="0">
              <a:solidFill>
                <a:prstClr val="black"/>
              </a:solidFill>
              <a:effectLst>
                <a:outerShdw blurRad="38100" dist="38100" dir="2700000" algn="tl">
                  <a:srgbClr val="000000">
                    <a:alpha val="43137"/>
                  </a:srgbClr>
                </a:outerShdw>
              </a:effectLst>
              <a:latin typeface="Arial" panose="020B0604020202020204" pitchFamily="34" charset="0"/>
              <a:ea typeface="ＭＳ Ｐゴシック" panose="020B0600070205080204" pitchFamily="50" charset="-128"/>
            </a:endParaRPr>
          </a:p>
        </p:txBody>
      </p:sp>
      <p:sp>
        <p:nvSpPr>
          <p:cNvPr id="5" name="Rectangle 2"/>
          <p:cNvSpPr>
            <a:spLocks noChangeArrowheads="1"/>
          </p:cNvSpPr>
          <p:nvPr/>
        </p:nvSpPr>
        <p:spPr bwMode="auto">
          <a:xfrm>
            <a:off x="0" y="43871"/>
            <a:ext cx="184731" cy="369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1" rIns="91440" bIns="45721" numCol="1" anchor="ctr" anchorCtr="0" compatLnSpc="1">
            <a:prstTxWarp prst="textNoShape">
              <a:avLst/>
            </a:prstTxWarp>
            <a:spAutoFit/>
          </a:bodyPr>
          <a:lstStyle/>
          <a:p>
            <a:pPr defTabSz="914423"/>
            <a:endParaRPr kumimoji="1" lang="ja-JP" altLang="en-US" sz="1801" dirty="0">
              <a:solidFill>
                <a:srgbClr val="FF0000"/>
              </a:solidFill>
              <a:latin typeface="Calibri" panose="020F0502020204030204"/>
              <a:ea typeface="ＭＳ Ｐゴシック" panose="020B0600070205080204" pitchFamily="50" charset="-128"/>
            </a:endParaRPr>
          </a:p>
        </p:txBody>
      </p:sp>
      <p:pic>
        <p:nvPicPr>
          <p:cNvPr id="2049" name="Picture 6" descr="https://4.bp.blogspot.com/-e0mCnWrqAd0/W-0giNBGxPI/AAAAAAABQKw/I0lBe5Iiye8CJE5b7kku3fgMpZv6PTwyACLcBGAs/s800/figure_rpg_character_mahoutsukai.pn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537217" y="4393188"/>
            <a:ext cx="1521058" cy="2317460"/>
          </a:xfrm>
          <a:prstGeom prst="rect">
            <a:avLst/>
          </a:prstGeom>
          <a:noFill/>
          <a:extLst>
            <a:ext uri="{909E8E84-426E-40DD-AFC4-6F175D3DCCD1}">
              <a14:hiddenFill xmlns:a14="http://schemas.microsoft.com/office/drawing/2010/main">
                <a:solidFill>
                  <a:srgbClr val="FFFFFF"/>
                </a:solidFill>
              </a14:hiddenFill>
            </a:ext>
          </a:extLst>
        </p:spPr>
      </p:pic>
      <p:sp>
        <p:nvSpPr>
          <p:cNvPr id="2" name="テキスト ボックス 1"/>
          <p:cNvSpPr txBox="1"/>
          <p:nvPr/>
        </p:nvSpPr>
        <p:spPr>
          <a:xfrm>
            <a:off x="4764966" y="1273306"/>
            <a:ext cx="2662063" cy="923458"/>
          </a:xfrm>
          <a:prstGeom prst="rect">
            <a:avLst/>
          </a:prstGeom>
          <a:noFill/>
        </p:spPr>
        <p:txBody>
          <a:bodyPr wrap="square" rtlCol="0">
            <a:spAutoFit/>
          </a:bodyPr>
          <a:lstStyle/>
          <a:p>
            <a:pPr algn="dist" defTabSz="914423"/>
            <a:r>
              <a:rPr kumimoji="1" lang="ja-JP" altLang="en-US" sz="5401" b="1" dirty="0">
                <a:solidFill>
                  <a:srgbClr val="00B050"/>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１年生</a:t>
            </a:r>
          </a:p>
        </p:txBody>
      </p:sp>
    </p:spTree>
    <p:extLst>
      <p:ext uri="{BB962C8B-B14F-4D97-AF65-F5344CB8AC3E}">
        <p14:creationId xmlns:p14="http://schemas.microsoft.com/office/powerpoint/2010/main" val="6923536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レーム 3">
            <a:extLst>
              <a:ext uri="{FF2B5EF4-FFF2-40B4-BE49-F238E27FC236}">
                <a16:creationId xmlns:a16="http://schemas.microsoft.com/office/drawing/2014/main" id="{37059DA0-3B30-4677-4068-2DC6E461A88B}"/>
              </a:ext>
            </a:extLst>
          </p:cNvPr>
          <p:cNvSpPr/>
          <p:nvPr/>
        </p:nvSpPr>
        <p:spPr>
          <a:xfrm>
            <a:off x="0" y="1"/>
            <a:ext cx="12192000" cy="6858000"/>
          </a:xfrm>
          <a:prstGeom prst="frame">
            <a:avLst>
              <a:gd name="adj1" fmla="val 4278"/>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23"/>
            <a:endParaRPr kumimoji="1" lang="ja-JP" altLang="en-US" sz="1801" dirty="0">
              <a:solidFill>
                <a:prstClr val="black"/>
              </a:solidFill>
              <a:latin typeface="Calibri" panose="020F0502020204030204"/>
              <a:ea typeface="ＭＳ Ｐゴシック" panose="020B0600070205080204" pitchFamily="50" charset="-128"/>
            </a:endParaRPr>
          </a:p>
        </p:txBody>
      </p:sp>
      <p:sp>
        <p:nvSpPr>
          <p:cNvPr id="2" name="テキスト ボックス 1">
            <a:extLst>
              <a:ext uri="{FF2B5EF4-FFF2-40B4-BE49-F238E27FC236}">
                <a16:creationId xmlns:a16="http://schemas.microsoft.com/office/drawing/2014/main" id="{F3F51DA6-5DE7-9857-68CF-BF072F8A3C95}"/>
              </a:ext>
            </a:extLst>
          </p:cNvPr>
          <p:cNvSpPr txBox="1"/>
          <p:nvPr/>
        </p:nvSpPr>
        <p:spPr>
          <a:xfrm>
            <a:off x="2362286" y="298755"/>
            <a:ext cx="7150100" cy="1345433"/>
          </a:xfrm>
          <a:prstGeom prst="rect">
            <a:avLst/>
          </a:prstGeom>
          <a:noFill/>
        </p:spPr>
        <p:txBody>
          <a:bodyPr wrap="square" rtlCol="0">
            <a:spAutoFit/>
          </a:bodyPr>
          <a:lstStyle/>
          <a:p>
            <a:pPr algn="ctr">
              <a:lnSpc>
                <a:spcPct val="150000"/>
              </a:lnSpc>
            </a:pPr>
            <a:r>
              <a:rPr kumimoji="1" lang="en-US" altLang="ja-JP" sz="6000" b="1" kern="100" dirty="0">
                <a:latin typeface="+mn-ea"/>
                <a:cs typeface="Times New Roman" panose="02020603050405020304" pitchFamily="18" charset="0"/>
              </a:rPr>
              <a:t>1</a:t>
            </a:r>
            <a:r>
              <a:rPr kumimoji="1" lang="ja-JP" altLang="en-US" sz="6000" b="1" kern="100" dirty="0">
                <a:latin typeface="+mn-ea"/>
                <a:cs typeface="Times New Roman" panose="02020603050405020304" pitchFamily="18" charset="0"/>
              </a:rPr>
              <a:t>年生のお口</a:t>
            </a:r>
            <a:endParaRPr kumimoji="1" lang="en-US" altLang="ja-JP" sz="6000" b="1" kern="100" dirty="0">
              <a:latin typeface="+mn-ea"/>
              <a:cs typeface="Times New Roman" panose="02020603050405020304" pitchFamily="18" charset="0"/>
            </a:endParaRPr>
          </a:p>
        </p:txBody>
      </p:sp>
      <p:sp>
        <p:nvSpPr>
          <p:cNvPr id="3" name="テキスト ボックス 2">
            <a:extLst>
              <a:ext uri="{FF2B5EF4-FFF2-40B4-BE49-F238E27FC236}">
                <a16:creationId xmlns:a16="http://schemas.microsoft.com/office/drawing/2014/main" id="{BEC739FE-8424-38CB-E9E4-72F42C375303}"/>
              </a:ext>
            </a:extLst>
          </p:cNvPr>
          <p:cNvSpPr txBox="1"/>
          <p:nvPr/>
        </p:nvSpPr>
        <p:spPr>
          <a:xfrm>
            <a:off x="4263881" y="306608"/>
            <a:ext cx="1484702" cy="461665"/>
          </a:xfrm>
          <a:prstGeom prst="rect">
            <a:avLst/>
          </a:prstGeom>
          <a:noFill/>
        </p:spPr>
        <p:txBody>
          <a:bodyPr wrap="none" rtlCol="0">
            <a:spAutoFit/>
          </a:bodyPr>
          <a:lstStyle/>
          <a:p>
            <a:r>
              <a:rPr kumimoji="1" lang="ja-JP" altLang="en-US" sz="2400" dirty="0"/>
              <a:t>ねん せい</a:t>
            </a:r>
          </a:p>
        </p:txBody>
      </p:sp>
      <p:sp>
        <p:nvSpPr>
          <p:cNvPr id="5" name="テキスト ボックス 4">
            <a:extLst>
              <a:ext uri="{FF2B5EF4-FFF2-40B4-BE49-F238E27FC236}">
                <a16:creationId xmlns:a16="http://schemas.microsoft.com/office/drawing/2014/main" id="{DABB2E32-9151-D71C-8095-E636B872E209}"/>
              </a:ext>
            </a:extLst>
          </p:cNvPr>
          <p:cNvSpPr txBox="1"/>
          <p:nvPr/>
        </p:nvSpPr>
        <p:spPr>
          <a:xfrm>
            <a:off x="7310650" y="306608"/>
            <a:ext cx="800219" cy="461665"/>
          </a:xfrm>
          <a:prstGeom prst="rect">
            <a:avLst/>
          </a:prstGeom>
          <a:noFill/>
        </p:spPr>
        <p:txBody>
          <a:bodyPr wrap="none" rtlCol="0">
            <a:spAutoFit/>
          </a:bodyPr>
          <a:lstStyle/>
          <a:p>
            <a:r>
              <a:rPr kumimoji="1" lang="ja-JP" altLang="en-US" sz="2400" dirty="0"/>
              <a:t>くち</a:t>
            </a:r>
          </a:p>
        </p:txBody>
      </p:sp>
      <p:pic>
        <p:nvPicPr>
          <p:cNvPr id="6" name="図 5" descr="食品, フルーツ, オレンジ, 皿 が含まれている画像&#10;&#10;自動的に生成された説明">
            <a:extLst>
              <a:ext uri="{FF2B5EF4-FFF2-40B4-BE49-F238E27FC236}">
                <a16:creationId xmlns:a16="http://schemas.microsoft.com/office/drawing/2014/main" id="{148E5886-E204-196F-4E19-9AAA4BCFBC2F}"/>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934624" y="1563498"/>
            <a:ext cx="6101247" cy="4144568"/>
          </a:xfrm>
          <a:prstGeom prst="rect">
            <a:avLst/>
          </a:prstGeom>
        </p:spPr>
      </p:pic>
    </p:spTree>
    <p:extLst>
      <p:ext uri="{BB962C8B-B14F-4D97-AF65-F5344CB8AC3E}">
        <p14:creationId xmlns:p14="http://schemas.microsoft.com/office/powerpoint/2010/main" val="23922752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図 8" descr="食品, フルーツ, オレンジ, 皿 が含まれている画像&#10;&#10;自動的に生成された説明">
            <a:extLst>
              <a:ext uri="{FF2B5EF4-FFF2-40B4-BE49-F238E27FC236}">
                <a16:creationId xmlns:a16="http://schemas.microsoft.com/office/drawing/2014/main" id="{AA2EFC6D-6DD2-C6E6-4511-47DD90FEBC74}"/>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934624" y="1563498"/>
            <a:ext cx="6101247" cy="4144568"/>
          </a:xfrm>
          <a:prstGeom prst="rect">
            <a:avLst/>
          </a:prstGeom>
        </p:spPr>
      </p:pic>
      <p:sp>
        <p:nvSpPr>
          <p:cNvPr id="4" name="フレーム 3">
            <a:extLst>
              <a:ext uri="{FF2B5EF4-FFF2-40B4-BE49-F238E27FC236}">
                <a16:creationId xmlns:a16="http://schemas.microsoft.com/office/drawing/2014/main" id="{37059DA0-3B30-4677-4068-2DC6E461A88B}"/>
              </a:ext>
            </a:extLst>
          </p:cNvPr>
          <p:cNvSpPr/>
          <p:nvPr/>
        </p:nvSpPr>
        <p:spPr>
          <a:xfrm>
            <a:off x="0" y="1"/>
            <a:ext cx="12192000" cy="6858000"/>
          </a:xfrm>
          <a:prstGeom prst="frame">
            <a:avLst>
              <a:gd name="adj1" fmla="val 4278"/>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23"/>
            <a:endParaRPr kumimoji="1" lang="ja-JP" altLang="en-US" sz="1801" dirty="0">
              <a:solidFill>
                <a:prstClr val="black"/>
              </a:solidFill>
              <a:latin typeface="Calibri" panose="020F0502020204030204"/>
              <a:ea typeface="ＭＳ Ｐゴシック" panose="020B0600070205080204" pitchFamily="50" charset="-128"/>
            </a:endParaRPr>
          </a:p>
        </p:txBody>
      </p:sp>
      <p:sp>
        <p:nvSpPr>
          <p:cNvPr id="2" name="テキスト ボックス 1">
            <a:extLst>
              <a:ext uri="{FF2B5EF4-FFF2-40B4-BE49-F238E27FC236}">
                <a16:creationId xmlns:a16="http://schemas.microsoft.com/office/drawing/2014/main" id="{F3F51DA6-5DE7-9857-68CF-BF072F8A3C95}"/>
              </a:ext>
            </a:extLst>
          </p:cNvPr>
          <p:cNvSpPr txBox="1"/>
          <p:nvPr/>
        </p:nvSpPr>
        <p:spPr>
          <a:xfrm>
            <a:off x="577361" y="117594"/>
            <a:ext cx="11037278" cy="1470787"/>
          </a:xfrm>
          <a:prstGeom prst="rect">
            <a:avLst/>
          </a:prstGeom>
          <a:noFill/>
        </p:spPr>
        <p:txBody>
          <a:bodyPr wrap="square" rtlCol="0">
            <a:spAutoFit/>
          </a:bodyPr>
          <a:lstStyle/>
          <a:p>
            <a:pPr algn="ctr">
              <a:lnSpc>
                <a:spcPct val="150000"/>
              </a:lnSpc>
            </a:pPr>
            <a:r>
              <a:rPr kumimoji="1" lang="ja-JP" altLang="en-US" sz="6600" b="1" kern="100" dirty="0">
                <a:effectLst>
                  <a:outerShdw blurRad="38100" dist="38100" dir="2700000" algn="tl">
                    <a:srgbClr val="000000">
                      <a:alpha val="43137"/>
                    </a:srgbClr>
                  </a:outerShdw>
                </a:effectLst>
                <a:latin typeface="+mn-ea"/>
                <a:cs typeface="Times New Roman" panose="02020603050405020304" pitchFamily="18" charset="0"/>
              </a:rPr>
              <a:t>はの王さま</a:t>
            </a:r>
            <a:r>
              <a:rPr kumimoji="1" lang="ja-JP" altLang="en-US" sz="5400" b="1" kern="100" dirty="0">
                <a:latin typeface="+mn-ea"/>
                <a:cs typeface="Times New Roman" panose="02020603050405020304" pitchFamily="18" charset="0"/>
              </a:rPr>
              <a:t>をさがしてみよう</a:t>
            </a:r>
            <a:endParaRPr kumimoji="1" lang="en-US" altLang="ja-JP" sz="6600" b="1" kern="100" dirty="0">
              <a:latin typeface="+mn-ea"/>
              <a:cs typeface="Times New Roman" panose="02020603050405020304" pitchFamily="18" charset="0"/>
            </a:endParaRPr>
          </a:p>
        </p:txBody>
      </p:sp>
      <p:sp>
        <p:nvSpPr>
          <p:cNvPr id="5" name="角丸四角形吹き出し 5">
            <a:extLst>
              <a:ext uri="{FF2B5EF4-FFF2-40B4-BE49-F238E27FC236}">
                <a16:creationId xmlns:a16="http://schemas.microsoft.com/office/drawing/2014/main" id="{2C93A052-CE49-5303-27FA-F99500212B41}"/>
              </a:ext>
            </a:extLst>
          </p:cNvPr>
          <p:cNvSpPr/>
          <p:nvPr/>
        </p:nvSpPr>
        <p:spPr>
          <a:xfrm>
            <a:off x="9291026" y="2770452"/>
            <a:ext cx="2510726" cy="1470787"/>
          </a:xfrm>
          <a:prstGeom prst="wedgeRoundRectCallout">
            <a:avLst>
              <a:gd name="adj1" fmla="val -62711"/>
              <a:gd name="adj2" fmla="val -80658"/>
              <a:gd name="adj3" fmla="val 16667"/>
            </a:avLst>
          </a:prstGeom>
          <a:solidFill>
            <a:srgbClr val="CC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ja-JP" altLang="en-US" sz="2400" b="1" dirty="0">
                <a:solidFill>
                  <a:prstClr val="black"/>
                </a:solidFill>
                <a:latin typeface="+mn-ea"/>
              </a:rPr>
              <a:t>右と左</a:t>
            </a:r>
            <a:endParaRPr lang="en-US" altLang="ja-JP" sz="2400" b="1" dirty="0">
              <a:solidFill>
                <a:prstClr val="black"/>
              </a:solidFill>
              <a:latin typeface="+mn-ea"/>
            </a:endParaRPr>
          </a:p>
          <a:p>
            <a:pPr algn="ctr">
              <a:lnSpc>
                <a:spcPct val="150000"/>
              </a:lnSpc>
            </a:pPr>
            <a:r>
              <a:rPr lang="ja-JP" altLang="en-US" sz="2400" b="1" dirty="0">
                <a:solidFill>
                  <a:prstClr val="black"/>
                </a:solidFill>
                <a:latin typeface="+mn-ea"/>
              </a:rPr>
              <a:t>１本ずつだよ</a:t>
            </a:r>
            <a:endParaRPr lang="en-US" altLang="ja-JP" sz="2400" b="1" dirty="0">
              <a:solidFill>
                <a:prstClr val="black"/>
              </a:solidFill>
              <a:latin typeface="+mn-ea"/>
            </a:endParaRPr>
          </a:p>
        </p:txBody>
      </p:sp>
      <p:sp>
        <p:nvSpPr>
          <p:cNvPr id="6" name="楕円 5">
            <a:extLst>
              <a:ext uri="{FF2B5EF4-FFF2-40B4-BE49-F238E27FC236}">
                <a16:creationId xmlns:a16="http://schemas.microsoft.com/office/drawing/2014/main" id="{51CDC5AB-CF80-9F2A-43D6-A905999653AC}"/>
              </a:ext>
            </a:extLst>
          </p:cNvPr>
          <p:cNvSpPr/>
          <p:nvPr/>
        </p:nvSpPr>
        <p:spPr>
          <a:xfrm>
            <a:off x="2960097" y="1620939"/>
            <a:ext cx="1257041" cy="1257041"/>
          </a:xfrm>
          <a:prstGeom prst="ellipse">
            <a:avLst/>
          </a:prstGeom>
          <a:noFill/>
          <a:ln w="3810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楕円 6">
            <a:extLst>
              <a:ext uri="{FF2B5EF4-FFF2-40B4-BE49-F238E27FC236}">
                <a16:creationId xmlns:a16="http://schemas.microsoft.com/office/drawing/2014/main" id="{081726FF-A9B0-1F5E-6A66-7E9820EACF11}"/>
              </a:ext>
            </a:extLst>
          </p:cNvPr>
          <p:cNvSpPr/>
          <p:nvPr/>
        </p:nvSpPr>
        <p:spPr>
          <a:xfrm>
            <a:off x="7619492" y="1620939"/>
            <a:ext cx="1257041" cy="1257041"/>
          </a:xfrm>
          <a:prstGeom prst="ellipse">
            <a:avLst/>
          </a:prstGeom>
          <a:noFill/>
          <a:ln w="3810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テキスト ボックス 7">
            <a:extLst>
              <a:ext uri="{FF2B5EF4-FFF2-40B4-BE49-F238E27FC236}">
                <a16:creationId xmlns:a16="http://schemas.microsoft.com/office/drawing/2014/main" id="{71A51DD2-2FBD-3B71-1D94-143E226DB16C}"/>
              </a:ext>
            </a:extLst>
          </p:cNvPr>
          <p:cNvSpPr txBox="1"/>
          <p:nvPr/>
        </p:nvSpPr>
        <p:spPr>
          <a:xfrm>
            <a:off x="577361" y="5624286"/>
            <a:ext cx="11599984" cy="1094852"/>
          </a:xfrm>
          <a:prstGeom prst="rect">
            <a:avLst/>
          </a:prstGeom>
          <a:noFill/>
        </p:spPr>
        <p:txBody>
          <a:bodyPr wrap="square" rtlCol="0">
            <a:spAutoFit/>
          </a:bodyPr>
          <a:lstStyle/>
          <a:p>
            <a:pPr algn="ctr">
              <a:lnSpc>
                <a:spcPct val="150000"/>
              </a:lnSpc>
            </a:pPr>
            <a:r>
              <a:rPr kumimoji="1" lang="ja-JP" altLang="en-US" sz="4800" b="1" kern="100" dirty="0">
                <a:effectLst>
                  <a:outerShdw blurRad="38100" dist="38100" dir="2700000" algn="tl">
                    <a:srgbClr val="000000">
                      <a:alpha val="43137"/>
                    </a:srgbClr>
                  </a:outerShdw>
                </a:effectLst>
                <a:latin typeface="+mn-ea"/>
                <a:cs typeface="Times New Roman" panose="02020603050405020304" pitchFamily="18" charset="0"/>
              </a:rPr>
              <a:t>だい一大きゅうし</a:t>
            </a:r>
            <a:r>
              <a:rPr kumimoji="1" lang="ja-JP" altLang="en-US" sz="4400" b="1" kern="100" dirty="0">
                <a:latin typeface="+mn-ea"/>
                <a:cs typeface="Times New Roman" panose="02020603050405020304" pitchFamily="18" charset="0"/>
              </a:rPr>
              <a:t>（６さいきゅうし）</a:t>
            </a:r>
            <a:endParaRPr kumimoji="1" lang="en-US" altLang="ja-JP" sz="4400" b="1" kern="100" dirty="0">
              <a:latin typeface="+mn-ea"/>
              <a:cs typeface="Times New Roman" panose="02020603050405020304" pitchFamily="18" charset="0"/>
            </a:endParaRPr>
          </a:p>
        </p:txBody>
      </p:sp>
      <p:sp>
        <p:nvSpPr>
          <p:cNvPr id="11" name="角丸四角形吹き出し 5">
            <a:extLst>
              <a:ext uri="{FF2B5EF4-FFF2-40B4-BE49-F238E27FC236}">
                <a16:creationId xmlns:a16="http://schemas.microsoft.com/office/drawing/2014/main" id="{531032A8-03FE-9BA6-3A18-B86521545AA2}"/>
              </a:ext>
            </a:extLst>
          </p:cNvPr>
          <p:cNvSpPr/>
          <p:nvPr/>
        </p:nvSpPr>
        <p:spPr>
          <a:xfrm>
            <a:off x="423620" y="2878886"/>
            <a:ext cx="2160026" cy="827935"/>
          </a:xfrm>
          <a:prstGeom prst="wedgeRoundRectCallout">
            <a:avLst>
              <a:gd name="adj1" fmla="val 64563"/>
              <a:gd name="adj2" fmla="val -113885"/>
              <a:gd name="adj3" fmla="val 16667"/>
            </a:avLst>
          </a:prstGeom>
          <a:solidFill>
            <a:srgbClr val="CC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ja-JP" altLang="en-US" sz="2400" b="1" dirty="0">
                <a:solidFill>
                  <a:prstClr val="black"/>
                </a:solidFill>
                <a:latin typeface="+mn-ea"/>
              </a:rPr>
              <a:t>ここにいるよ</a:t>
            </a:r>
            <a:endParaRPr lang="en-US" altLang="ja-JP" sz="2400" b="1" dirty="0">
              <a:solidFill>
                <a:prstClr val="black"/>
              </a:solidFill>
              <a:latin typeface="+mn-ea"/>
            </a:endParaRPr>
          </a:p>
        </p:txBody>
      </p:sp>
      <p:sp>
        <p:nvSpPr>
          <p:cNvPr id="3" name="テキスト ボックス 2">
            <a:extLst>
              <a:ext uri="{FF2B5EF4-FFF2-40B4-BE49-F238E27FC236}">
                <a16:creationId xmlns:a16="http://schemas.microsoft.com/office/drawing/2014/main" id="{63BD0FC1-9ACB-5EB8-F5A2-6303542BB630}"/>
              </a:ext>
            </a:extLst>
          </p:cNvPr>
          <p:cNvSpPr txBox="1"/>
          <p:nvPr/>
        </p:nvSpPr>
        <p:spPr>
          <a:xfrm>
            <a:off x="2930314" y="266185"/>
            <a:ext cx="800219" cy="461665"/>
          </a:xfrm>
          <a:prstGeom prst="rect">
            <a:avLst/>
          </a:prstGeom>
          <a:noFill/>
        </p:spPr>
        <p:txBody>
          <a:bodyPr wrap="none" rtlCol="0">
            <a:spAutoFit/>
          </a:bodyPr>
          <a:lstStyle/>
          <a:p>
            <a:r>
              <a:rPr kumimoji="1" lang="ja-JP" altLang="en-US" sz="2400" dirty="0"/>
              <a:t>おう</a:t>
            </a:r>
          </a:p>
        </p:txBody>
      </p:sp>
      <p:sp>
        <p:nvSpPr>
          <p:cNvPr id="10" name="テキスト ボックス 9">
            <a:extLst>
              <a:ext uri="{FF2B5EF4-FFF2-40B4-BE49-F238E27FC236}">
                <a16:creationId xmlns:a16="http://schemas.microsoft.com/office/drawing/2014/main" id="{3EC66930-CD94-028B-2633-4D5E89C8E0DB}"/>
              </a:ext>
            </a:extLst>
          </p:cNvPr>
          <p:cNvSpPr txBox="1"/>
          <p:nvPr/>
        </p:nvSpPr>
        <p:spPr>
          <a:xfrm>
            <a:off x="2525950" y="5650040"/>
            <a:ext cx="1484702" cy="461665"/>
          </a:xfrm>
          <a:prstGeom prst="rect">
            <a:avLst/>
          </a:prstGeom>
          <a:noFill/>
        </p:spPr>
        <p:txBody>
          <a:bodyPr wrap="none" rtlCol="0">
            <a:spAutoFit/>
          </a:bodyPr>
          <a:lstStyle/>
          <a:p>
            <a:r>
              <a:rPr kumimoji="1" lang="ja-JP" altLang="en-US" sz="2400" dirty="0"/>
              <a:t>いち だい</a:t>
            </a:r>
          </a:p>
        </p:txBody>
      </p:sp>
      <p:sp>
        <p:nvSpPr>
          <p:cNvPr id="12" name="テキスト ボックス 11">
            <a:extLst>
              <a:ext uri="{FF2B5EF4-FFF2-40B4-BE49-F238E27FC236}">
                <a16:creationId xmlns:a16="http://schemas.microsoft.com/office/drawing/2014/main" id="{585A2DEE-96F7-9AF3-0866-558CB117C429}"/>
              </a:ext>
            </a:extLst>
          </p:cNvPr>
          <p:cNvSpPr txBox="1"/>
          <p:nvPr/>
        </p:nvSpPr>
        <p:spPr>
          <a:xfrm>
            <a:off x="9900058" y="2851729"/>
            <a:ext cx="646331" cy="369332"/>
          </a:xfrm>
          <a:prstGeom prst="rect">
            <a:avLst/>
          </a:prstGeom>
          <a:noFill/>
        </p:spPr>
        <p:txBody>
          <a:bodyPr wrap="none" rtlCol="0">
            <a:spAutoFit/>
          </a:bodyPr>
          <a:lstStyle/>
          <a:p>
            <a:r>
              <a:rPr kumimoji="1" lang="ja-JP" altLang="en-US" dirty="0"/>
              <a:t>みぎ</a:t>
            </a:r>
          </a:p>
        </p:txBody>
      </p:sp>
      <p:sp>
        <p:nvSpPr>
          <p:cNvPr id="13" name="テキスト ボックス 12">
            <a:extLst>
              <a:ext uri="{FF2B5EF4-FFF2-40B4-BE49-F238E27FC236}">
                <a16:creationId xmlns:a16="http://schemas.microsoft.com/office/drawing/2014/main" id="{6D67341F-B7D0-57BB-5104-A8CA04C5F39F}"/>
              </a:ext>
            </a:extLst>
          </p:cNvPr>
          <p:cNvSpPr txBox="1"/>
          <p:nvPr/>
        </p:nvSpPr>
        <p:spPr>
          <a:xfrm>
            <a:off x="10546389" y="2862595"/>
            <a:ext cx="877163" cy="369332"/>
          </a:xfrm>
          <a:prstGeom prst="rect">
            <a:avLst/>
          </a:prstGeom>
          <a:noFill/>
        </p:spPr>
        <p:txBody>
          <a:bodyPr wrap="none" rtlCol="0">
            <a:spAutoFit/>
          </a:bodyPr>
          <a:lstStyle/>
          <a:p>
            <a:r>
              <a:rPr kumimoji="1" lang="ja-JP" altLang="en-US" dirty="0"/>
              <a:t>ひだり</a:t>
            </a:r>
          </a:p>
        </p:txBody>
      </p:sp>
      <p:sp>
        <p:nvSpPr>
          <p:cNvPr id="14" name="テキスト ボックス 13">
            <a:extLst>
              <a:ext uri="{FF2B5EF4-FFF2-40B4-BE49-F238E27FC236}">
                <a16:creationId xmlns:a16="http://schemas.microsoft.com/office/drawing/2014/main" id="{AF3F282A-8E62-488A-D798-8B713EFDEBC7}"/>
              </a:ext>
            </a:extLst>
          </p:cNvPr>
          <p:cNvSpPr txBox="1"/>
          <p:nvPr/>
        </p:nvSpPr>
        <p:spPr>
          <a:xfrm>
            <a:off x="9715244" y="3400234"/>
            <a:ext cx="646331" cy="369332"/>
          </a:xfrm>
          <a:prstGeom prst="rect">
            <a:avLst/>
          </a:prstGeom>
          <a:noFill/>
        </p:spPr>
        <p:txBody>
          <a:bodyPr wrap="none" rtlCol="0">
            <a:spAutoFit/>
          </a:bodyPr>
          <a:lstStyle/>
          <a:p>
            <a:r>
              <a:rPr kumimoji="1" lang="ja-JP" altLang="en-US" dirty="0"/>
              <a:t>ぽん</a:t>
            </a:r>
          </a:p>
        </p:txBody>
      </p:sp>
    </p:spTree>
    <p:extLst>
      <p:ext uri="{BB962C8B-B14F-4D97-AF65-F5344CB8AC3E}">
        <p14:creationId xmlns:p14="http://schemas.microsoft.com/office/powerpoint/2010/main" val="1721490304"/>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randombar(horizontal)">
                                      <p:cBhvr>
                                        <p:cTn id="13" dur="500"/>
                                        <p:tgtEl>
                                          <p:spTgt spid="7"/>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randombar(horizontal)">
                                      <p:cBhvr>
                                        <p:cTn id="16" dur="500"/>
                                        <p:tgtEl>
                                          <p:spTgt spid="8"/>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randombar(horizontal)">
                                      <p:cBhvr>
                                        <p:cTn id="19" dur="500"/>
                                        <p:tgtEl>
                                          <p:spTgt spid="11"/>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randombar(horizontal)">
                                      <p:cBhvr>
                                        <p:cTn id="22" dur="500"/>
                                        <p:tgtEl>
                                          <p:spTgt spid="10"/>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randombar(horizontal)">
                                      <p:cBhvr>
                                        <p:cTn id="25" dur="500"/>
                                        <p:tgtEl>
                                          <p:spTgt spid="12"/>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randombar(horizontal)">
                                      <p:cBhvr>
                                        <p:cTn id="28" dur="500"/>
                                        <p:tgtEl>
                                          <p:spTgt spid="13"/>
                                        </p:tgtEl>
                                      </p:cBhvr>
                                    </p:animEffect>
                                  </p:childTnLst>
                                </p:cTn>
                              </p:par>
                              <p:par>
                                <p:cTn id="29" presetID="14" presetClass="entr" presetSubtype="10"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randombar(horizontal)">
                                      <p:cBhvr>
                                        <p:cTn id="3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p:bldP spid="11" grpId="0" animBg="1"/>
      <p:bldP spid="10" grpId="0"/>
      <p:bldP spid="12" grpId="0"/>
      <p:bldP spid="13" grpId="0"/>
      <p:bldP spid="1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レーム 3">
            <a:extLst>
              <a:ext uri="{FF2B5EF4-FFF2-40B4-BE49-F238E27FC236}">
                <a16:creationId xmlns:a16="http://schemas.microsoft.com/office/drawing/2014/main" id="{37059DA0-3B30-4677-4068-2DC6E461A88B}"/>
              </a:ext>
            </a:extLst>
          </p:cNvPr>
          <p:cNvSpPr/>
          <p:nvPr/>
        </p:nvSpPr>
        <p:spPr>
          <a:xfrm>
            <a:off x="0" y="1"/>
            <a:ext cx="12192000" cy="6858000"/>
          </a:xfrm>
          <a:prstGeom prst="frame">
            <a:avLst>
              <a:gd name="adj1" fmla="val 4278"/>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23"/>
            <a:endParaRPr kumimoji="1" lang="ja-JP" altLang="en-US" sz="1801" dirty="0">
              <a:solidFill>
                <a:prstClr val="black"/>
              </a:solidFill>
              <a:latin typeface="Calibri" panose="020F0502020204030204"/>
              <a:ea typeface="ＭＳ Ｐゴシック" panose="020B0600070205080204" pitchFamily="50" charset="-128"/>
            </a:endParaRPr>
          </a:p>
        </p:txBody>
      </p:sp>
      <p:sp>
        <p:nvSpPr>
          <p:cNvPr id="23" name="四角形: 角を丸くする 22">
            <a:extLst>
              <a:ext uri="{FF2B5EF4-FFF2-40B4-BE49-F238E27FC236}">
                <a16:creationId xmlns:a16="http://schemas.microsoft.com/office/drawing/2014/main" id="{0F9077B7-DF68-006E-FBF5-A3170240B2AF}"/>
              </a:ext>
            </a:extLst>
          </p:cNvPr>
          <p:cNvSpPr/>
          <p:nvPr/>
        </p:nvSpPr>
        <p:spPr>
          <a:xfrm>
            <a:off x="3468807" y="1644511"/>
            <a:ext cx="7716232" cy="103680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r>
              <a:rPr kumimoji="1" lang="ja-JP" altLang="en-US" sz="4400" b="1" kern="100" dirty="0">
                <a:latin typeface="+mn-ea"/>
                <a:cs typeface="Times New Roman" panose="02020603050405020304" pitchFamily="18" charset="0"/>
              </a:rPr>
              <a:t>いちばん</a:t>
            </a:r>
            <a:r>
              <a:rPr kumimoji="1" lang="ja-JP" altLang="en-US" sz="4400" b="1" kern="100" dirty="0">
                <a:solidFill>
                  <a:srgbClr val="FF6600"/>
                </a:solidFill>
                <a:effectLst>
                  <a:outerShdw blurRad="38100" dist="38100" dir="2700000" algn="tl">
                    <a:srgbClr val="000000">
                      <a:alpha val="43137"/>
                    </a:srgbClr>
                  </a:outerShdw>
                </a:effectLst>
                <a:latin typeface="+mn-ea"/>
                <a:cs typeface="Times New Roman" panose="02020603050405020304" pitchFamily="18" charset="0"/>
              </a:rPr>
              <a:t>大きい</a:t>
            </a:r>
            <a:r>
              <a:rPr kumimoji="1" lang="ja-JP" altLang="en-US" sz="4400" b="1" kern="100" dirty="0">
                <a:latin typeface="+mn-ea"/>
                <a:cs typeface="Times New Roman" panose="02020603050405020304" pitchFamily="18" charset="0"/>
              </a:rPr>
              <a:t>おとなのは</a:t>
            </a:r>
            <a:endParaRPr kumimoji="1" lang="en-US" altLang="ja-JP" sz="4400" b="1" kern="100" dirty="0">
              <a:latin typeface="+mn-ea"/>
              <a:cs typeface="Times New Roman" panose="02020603050405020304" pitchFamily="18" charset="0"/>
            </a:endParaRPr>
          </a:p>
        </p:txBody>
      </p:sp>
      <p:sp>
        <p:nvSpPr>
          <p:cNvPr id="24" name="四角形: 角を丸くする 23">
            <a:extLst>
              <a:ext uri="{FF2B5EF4-FFF2-40B4-BE49-F238E27FC236}">
                <a16:creationId xmlns:a16="http://schemas.microsoft.com/office/drawing/2014/main" id="{11FDFCF7-18B1-2947-F391-E0064FFB6AE9}"/>
              </a:ext>
            </a:extLst>
          </p:cNvPr>
          <p:cNvSpPr/>
          <p:nvPr/>
        </p:nvSpPr>
        <p:spPr>
          <a:xfrm>
            <a:off x="3468807" y="2865208"/>
            <a:ext cx="7716232" cy="103680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r>
              <a:rPr kumimoji="1" lang="ja-JP" altLang="en-US" sz="4400" b="1" kern="100" dirty="0">
                <a:latin typeface="+mn-ea"/>
                <a:cs typeface="Times New Roman" panose="02020603050405020304" pitchFamily="18" charset="0"/>
              </a:rPr>
              <a:t>いちばん</a:t>
            </a:r>
            <a:r>
              <a:rPr kumimoji="1" lang="ja-JP" altLang="en-US" sz="4400" b="1" kern="100" dirty="0">
                <a:solidFill>
                  <a:srgbClr val="FF6600"/>
                </a:solidFill>
                <a:effectLst>
                  <a:outerShdw blurRad="38100" dist="38100" dir="2700000" algn="tl">
                    <a:srgbClr val="000000">
                      <a:alpha val="43137"/>
                    </a:srgbClr>
                  </a:outerShdw>
                </a:effectLst>
                <a:latin typeface="+mn-ea"/>
                <a:cs typeface="Times New Roman" panose="02020603050405020304" pitchFamily="18" charset="0"/>
              </a:rPr>
              <a:t>力もちの</a:t>
            </a:r>
            <a:r>
              <a:rPr kumimoji="1" lang="ja-JP" altLang="en-US" sz="4400" b="1" kern="100" dirty="0">
                <a:latin typeface="+mn-ea"/>
                <a:cs typeface="Times New Roman" panose="02020603050405020304" pitchFamily="18" charset="0"/>
              </a:rPr>
              <a:t>おとなのは</a:t>
            </a:r>
            <a:endParaRPr kumimoji="1" lang="en-US" altLang="ja-JP" sz="4400" b="1" kern="100" dirty="0">
              <a:latin typeface="+mn-ea"/>
              <a:cs typeface="Times New Roman" panose="02020603050405020304" pitchFamily="18" charset="0"/>
            </a:endParaRPr>
          </a:p>
        </p:txBody>
      </p:sp>
      <p:sp>
        <p:nvSpPr>
          <p:cNvPr id="25" name="四角形: 角を丸くする 24">
            <a:extLst>
              <a:ext uri="{FF2B5EF4-FFF2-40B4-BE49-F238E27FC236}">
                <a16:creationId xmlns:a16="http://schemas.microsoft.com/office/drawing/2014/main" id="{95FF750F-4AE5-DB4F-6523-138A8CE75CFD}"/>
              </a:ext>
            </a:extLst>
          </p:cNvPr>
          <p:cNvSpPr/>
          <p:nvPr/>
        </p:nvSpPr>
        <p:spPr>
          <a:xfrm>
            <a:off x="2983523" y="4082481"/>
            <a:ext cx="8686800" cy="103680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r>
              <a:rPr kumimoji="1" lang="ja-JP" altLang="en-US" sz="4400" b="1" kern="100" dirty="0">
                <a:latin typeface="+mn-ea"/>
                <a:cs typeface="Times New Roman" panose="02020603050405020304" pitchFamily="18" charset="0"/>
              </a:rPr>
              <a:t>はならび・かみあわせの</a:t>
            </a:r>
            <a:r>
              <a:rPr kumimoji="1" lang="ja-JP" altLang="en-US" sz="4400" b="1" kern="100" dirty="0">
                <a:solidFill>
                  <a:srgbClr val="FF6600"/>
                </a:solidFill>
                <a:effectLst>
                  <a:outerShdw blurRad="38100" dist="38100" dir="2700000" algn="tl">
                    <a:srgbClr val="000000">
                      <a:alpha val="43137"/>
                    </a:srgbClr>
                  </a:outerShdw>
                </a:effectLst>
                <a:latin typeface="+mn-ea"/>
                <a:cs typeface="Times New Roman" panose="02020603050405020304" pitchFamily="18" charset="0"/>
              </a:rPr>
              <a:t>きじゅん</a:t>
            </a:r>
            <a:endParaRPr kumimoji="1" lang="en-US" altLang="ja-JP" sz="4400" b="1" kern="100" dirty="0">
              <a:latin typeface="+mn-ea"/>
              <a:cs typeface="Times New Roman" panose="02020603050405020304" pitchFamily="18" charset="0"/>
            </a:endParaRPr>
          </a:p>
        </p:txBody>
      </p:sp>
      <p:sp>
        <p:nvSpPr>
          <p:cNvPr id="26" name="四角形: 角を丸くする 25">
            <a:extLst>
              <a:ext uri="{FF2B5EF4-FFF2-40B4-BE49-F238E27FC236}">
                <a16:creationId xmlns:a16="http://schemas.microsoft.com/office/drawing/2014/main" id="{B9D5998C-5A94-32A7-F2A3-E8492548FE89}"/>
              </a:ext>
            </a:extLst>
          </p:cNvPr>
          <p:cNvSpPr/>
          <p:nvPr/>
        </p:nvSpPr>
        <p:spPr>
          <a:xfrm>
            <a:off x="4331676" y="5299754"/>
            <a:ext cx="5990493" cy="103680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r>
              <a:rPr kumimoji="1" lang="ja-JP" altLang="en-US" sz="4400" b="1" kern="100" dirty="0">
                <a:solidFill>
                  <a:srgbClr val="FF6600"/>
                </a:solidFill>
                <a:effectLst>
                  <a:outerShdw blurRad="38100" dist="38100" dir="2700000" algn="tl">
                    <a:srgbClr val="000000">
                      <a:alpha val="43137"/>
                    </a:srgbClr>
                  </a:outerShdw>
                </a:effectLst>
                <a:latin typeface="+mn-ea"/>
                <a:cs typeface="Times New Roman" panose="02020603050405020304" pitchFamily="18" charset="0"/>
              </a:rPr>
              <a:t>むしば</a:t>
            </a:r>
            <a:r>
              <a:rPr kumimoji="1" lang="ja-JP" altLang="en-US" sz="4400" b="1" kern="100" dirty="0">
                <a:solidFill>
                  <a:schemeClr val="bg1"/>
                </a:solidFill>
                <a:latin typeface="+mn-ea"/>
                <a:cs typeface="Times New Roman" panose="02020603050405020304" pitchFamily="18" charset="0"/>
              </a:rPr>
              <a:t>になりやすい</a:t>
            </a:r>
            <a:endParaRPr kumimoji="1" lang="en-US" altLang="ja-JP" sz="4400" b="1" kern="100" dirty="0">
              <a:solidFill>
                <a:schemeClr val="bg1"/>
              </a:solidFill>
              <a:latin typeface="+mn-ea"/>
              <a:cs typeface="Times New Roman" panose="02020603050405020304" pitchFamily="18" charset="0"/>
            </a:endParaRPr>
          </a:p>
        </p:txBody>
      </p:sp>
      <p:grpSp>
        <p:nvGrpSpPr>
          <p:cNvPr id="2" name="グループ化 1">
            <a:extLst>
              <a:ext uri="{FF2B5EF4-FFF2-40B4-BE49-F238E27FC236}">
                <a16:creationId xmlns:a16="http://schemas.microsoft.com/office/drawing/2014/main" id="{C77F2A31-DFE0-7FB5-F8CE-D00FFD013D45}"/>
              </a:ext>
            </a:extLst>
          </p:cNvPr>
          <p:cNvGrpSpPr/>
          <p:nvPr/>
        </p:nvGrpSpPr>
        <p:grpSpPr>
          <a:xfrm>
            <a:off x="435721" y="1633212"/>
            <a:ext cx="2866250" cy="1947040"/>
            <a:chOff x="2918559" y="1535022"/>
            <a:chExt cx="6342354" cy="4308352"/>
          </a:xfrm>
        </p:grpSpPr>
        <p:pic>
          <p:nvPicPr>
            <p:cNvPr id="3" name="図 2" descr="食品, フルーツ, オレンジ, 皿 が含まれている画像&#10;&#10;自動的に生成された説明">
              <a:extLst>
                <a:ext uri="{FF2B5EF4-FFF2-40B4-BE49-F238E27FC236}">
                  <a16:creationId xmlns:a16="http://schemas.microsoft.com/office/drawing/2014/main" id="{794B197D-DFA4-1742-0BB1-7A3C54B3604D}"/>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918559" y="1535022"/>
              <a:ext cx="6342354" cy="4308352"/>
            </a:xfrm>
            <a:prstGeom prst="rect">
              <a:avLst/>
            </a:prstGeom>
          </p:spPr>
        </p:pic>
        <p:sp>
          <p:nvSpPr>
            <p:cNvPr id="5" name="楕円 4">
              <a:extLst>
                <a:ext uri="{FF2B5EF4-FFF2-40B4-BE49-F238E27FC236}">
                  <a16:creationId xmlns:a16="http://schemas.microsoft.com/office/drawing/2014/main" id="{016DBC66-AF4C-1C99-591C-978F37E7AD8F}"/>
                </a:ext>
              </a:extLst>
            </p:cNvPr>
            <p:cNvSpPr/>
            <p:nvPr/>
          </p:nvSpPr>
          <p:spPr>
            <a:xfrm>
              <a:off x="3074040" y="1653695"/>
              <a:ext cx="1257041" cy="1257041"/>
            </a:xfrm>
            <a:prstGeom prst="ellipse">
              <a:avLst/>
            </a:prstGeom>
            <a:noFill/>
            <a:ln w="3810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楕円 5">
              <a:extLst>
                <a:ext uri="{FF2B5EF4-FFF2-40B4-BE49-F238E27FC236}">
                  <a16:creationId xmlns:a16="http://schemas.microsoft.com/office/drawing/2014/main" id="{AAF58BE2-0F82-5E2B-6658-405E996AE145}"/>
                </a:ext>
              </a:extLst>
            </p:cNvPr>
            <p:cNvSpPr/>
            <p:nvPr/>
          </p:nvSpPr>
          <p:spPr>
            <a:xfrm>
              <a:off x="7818895" y="1653695"/>
              <a:ext cx="1257041" cy="1257041"/>
            </a:xfrm>
            <a:prstGeom prst="ellipse">
              <a:avLst/>
            </a:prstGeom>
            <a:noFill/>
            <a:ln w="3810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1" name="グループ化 10">
            <a:extLst>
              <a:ext uri="{FF2B5EF4-FFF2-40B4-BE49-F238E27FC236}">
                <a16:creationId xmlns:a16="http://schemas.microsoft.com/office/drawing/2014/main" id="{23724D4A-6E06-7CEE-C437-041C35156EC9}"/>
              </a:ext>
            </a:extLst>
          </p:cNvPr>
          <p:cNvGrpSpPr/>
          <p:nvPr/>
        </p:nvGrpSpPr>
        <p:grpSpPr>
          <a:xfrm>
            <a:off x="633045" y="299078"/>
            <a:ext cx="11037278" cy="1345433"/>
            <a:chOff x="633045" y="299078"/>
            <a:chExt cx="11037278" cy="1345433"/>
          </a:xfrm>
        </p:grpSpPr>
        <p:sp>
          <p:nvSpPr>
            <p:cNvPr id="8" name="テキスト ボックス 7">
              <a:extLst>
                <a:ext uri="{FF2B5EF4-FFF2-40B4-BE49-F238E27FC236}">
                  <a16:creationId xmlns:a16="http://schemas.microsoft.com/office/drawing/2014/main" id="{34FDE096-9771-BA62-C34D-D5D4DB25D2C7}"/>
                </a:ext>
              </a:extLst>
            </p:cNvPr>
            <p:cNvSpPr txBox="1"/>
            <p:nvPr/>
          </p:nvSpPr>
          <p:spPr>
            <a:xfrm>
              <a:off x="633045" y="299078"/>
              <a:ext cx="11037278" cy="1345433"/>
            </a:xfrm>
            <a:prstGeom prst="rect">
              <a:avLst/>
            </a:prstGeom>
            <a:noFill/>
          </p:spPr>
          <p:txBody>
            <a:bodyPr wrap="square" rtlCol="0">
              <a:spAutoFit/>
            </a:bodyPr>
            <a:lstStyle/>
            <a:p>
              <a:pPr algn="ctr">
                <a:lnSpc>
                  <a:spcPct val="150000"/>
                </a:lnSpc>
              </a:pPr>
              <a:r>
                <a:rPr kumimoji="1" lang="ja-JP" altLang="en-US" sz="6000" b="1" kern="100" dirty="0">
                  <a:effectLst>
                    <a:outerShdw blurRad="38100" dist="38100" dir="2700000" algn="tl">
                      <a:srgbClr val="000000">
                        <a:alpha val="43137"/>
                      </a:srgbClr>
                    </a:outerShdw>
                  </a:effectLst>
                  <a:latin typeface="+mn-ea"/>
                  <a:cs typeface="Times New Roman" panose="02020603050405020304" pitchFamily="18" charset="0"/>
                </a:rPr>
                <a:t>だい一大きゅうし</a:t>
              </a:r>
              <a:r>
                <a:rPr kumimoji="1" lang="ja-JP" altLang="en-US" sz="5400" b="1" kern="100" dirty="0">
                  <a:effectLst>
                    <a:outerShdw blurRad="38100" dist="38100" dir="2700000" algn="tl">
                      <a:srgbClr val="000000">
                        <a:alpha val="43137"/>
                      </a:srgbClr>
                    </a:outerShdw>
                  </a:effectLst>
                  <a:latin typeface="+mn-ea"/>
                  <a:cs typeface="Times New Roman" panose="02020603050405020304" pitchFamily="18" charset="0"/>
                </a:rPr>
                <a:t>のひみつ</a:t>
              </a:r>
              <a:endParaRPr kumimoji="1" lang="en-US" altLang="ja-JP" sz="6000" b="1" kern="100" dirty="0">
                <a:latin typeface="+mn-ea"/>
                <a:cs typeface="Times New Roman" panose="02020603050405020304" pitchFamily="18" charset="0"/>
              </a:endParaRPr>
            </a:p>
          </p:txBody>
        </p:sp>
        <p:sp>
          <p:nvSpPr>
            <p:cNvPr id="7" name="テキスト ボックス 6">
              <a:extLst>
                <a:ext uri="{FF2B5EF4-FFF2-40B4-BE49-F238E27FC236}">
                  <a16:creationId xmlns:a16="http://schemas.microsoft.com/office/drawing/2014/main" id="{43E4A587-541E-E4A5-F866-B9C104A555BB}"/>
                </a:ext>
              </a:extLst>
            </p:cNvPr>
            <p:cNvSpPr txBox="1"/>
            <p:nvPr/>
          </p:nvSpPr>
          <p:spPr>
            <a:xfrm>
              <a:off x="3301971" y="376804"/>
              <a:ext cx="1484702" cy="461665"/>
            </a:xfrm>
            <a:prstGeom prst="rect">
              <a:avLst/>
            </a:prstGeom>
            <a:noFill/>
          </p:spPr>
          <p:txBody>
            <a:bodyPr wrap="none" rtlCol="0">
              <a:spAutoFit/>
            </a:bodyPr>
            <a:lstStyle/>
            <a:p>
              <a:r>
                <a:rPr kumimoji="1" lang="ja-JP" altLang="en-US" sz="2400" dirty="0"/>
                <a:t>いち だい</a:t>
              </a:r>
            </a:p>
          </p:txBody>
        </p:sp>
      </p:grpSp>
      <p:sp>
        <p:nvSpPr>
          <p:cNvPr id="9" name="テキスト ボックス 8">
            <a:extLst>
              <a:ext uri="{FF2B5EF4-FFF2-40B4-BE49-F238E27FC236}">
                <a16:creationId xmlns:a16="http://schemas.microsoft.com/office/drawing/2014/main" id="{9F610866-A132-6161-3695-5CA6D95B1FED}"/>
              </a:ext>
            </a:extLst>
          </p:cNvPr>
          <p:cNvSpPr txBox="1"/>
          <p:nvPr/>
        </p:nvSpPr>
        <p:spPr>
          <a:xfrm>
            <a:off x="6151684" y="1640318"/>
            <a:ext cx="697627" cy="400110"/>
          </a:xfrm>
          <a:prstGeom prst="rect">
            <a:avLst/>
          </a:prstGeom>
          <a:noFill/>
        </p:spPr>
        <p:txBody>
          <a:bodyPr wrap="none" rtlCol="0">
            <a:spAutoFit/>
          </a:bodyPr>
          <a:lstStyle/>
          <a:p>
            <a:r>
              <a:rPr kumimoji="1" lang="ja-JP" altLang="en-US" sz="2000" b="1" dirty="0">
                <a:solidFill>
                  <a:srgbClr val="FF6600"/>
                </a:solidFill>
                <a:effectLst>
                  <a:innerShdw blurRad="63500" dist="50800" dir="2700000">
                    <a:prstClr val="black">
                      <a:alpha val="50000"/>
                    </a:prstClr>
                  </a:innerShdw>
                </a:effectLst>
              </a:rPr>
              <a:t>おお</a:t>
            </a:r>
          </a:p>
        </p:txBody>
      </p:sp>
      <p:sp>
        <p:nvSpPr>
          <p:cNvPr id="10" name="テキスト ボックス 9">
            <a:extLst>
              <a:ext uri="{FF2B5EF4-FFF2-40B4-BE49-F238E27FC236}">
                <a16:creationId xmlns:a16="http://schemas.microsoft.com/office/drawing/2014/main" id="{3B04286E-DDFE-20C9-59DB-224AC9FDD66B}"/>
              </a:ext>
            </a:extLst>
          </p:cNvPr>
          <p:cNvSpPr txBox="1"/>
          <p:nvPr/>
        </p:nvSpPr>
        <p:spPr>
          <a:xfrm>
            <a:off x="5816671" y="2845626"/>
            <a:ext cx="954107" cy="400110"/>
          </a:xfrm>
          <a:prstGeom prst="rect">
            <a:avLst/>
          </a:prstGeom>
          <a:noFill/>
        </p:spPr>
        <p:txBody>
          <a:bodyPr wrap="none" rtlCol="0">
            <a:spAutoFit/>
          </a:bodyPr>
          <a:lstStyle/>
          <a:p>
            <a:r>
              <a:rPr kumimoji="1" lang="ja-JP" altLang="en-US" sz="2000" b="1" dirty="0">
                <a:solidFill>
                  <a:srgbClr val="FF6600"/>
                </a:solidFill>
                <a:effectLst>
                  <a:innerShdw blurRad="63500" dist="50800" dir="2700000">
                    <a:prstClr val="black">
                      <a:alpha val="50000"/>
                    </a:prstClr>
                  </a:innerShdw>
                </a:effectLst>
              </a:rPr>
              <a:t>ちから</a:t>
            </a:r>
          </a:p>
        </p:txBody>
      </p:sp>
    </p:spTree>
    <p:extLst>
      <p:ext uri="{BB962C8B-B14F-4D97-AF65-F5344CB8AC3E}">
        <p14:creationId xmlns:p14="http://schemas.microsoft.com/office/powerpoint/2010/main" val="12528180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グループ化 7">
            <a:extLst>
              <a:ext uri="{FF2B5EF4-FFF2-40B4-BE49-F238E27FC236}">
                <a16:creationId xmlns:a16="http://schemas.microsoft.com/office/drawing/2014/main" id="{A8E7A89F-BFC5-4799-D34C-B6C67A70A7B7}"/>
              </a:ext>
            </a:extLst>
          </p:cNvPr>
          <p:cNvGrpSpPr/>
          <p:nvPr/>
        </p:nvGrpSpPr>
        <p:grpSpPr>
          <a:xfrm>
            <a:off x="4255291" y="2808805"/>
            <a:ext cx="3625156" cy="3653632"/>
            <a:chOff x="4662609" y="3006573"/>
            <a:chExt cx="2432540" cy="2597965"/>
          </a:xfrm>
        </p:grpSpPr>
        <p:pic>
          <p:nvPicPr>
            <p:cNvPr id="6" name="図 5" descr="抽象, 挿絵 が含まれている画像&#10;&#10;自動的に生成された説明">
              <a:extLst>
                <a:ext uri="{FF2B5EF4-FFF2-40B4-BE49-F238E27FC236}">
                  <a16:creationId xmlns:a16="http://schemas.microsoft.com/office/drawing/2014/main" id="{E5BB8C1A-4F36-635B-4D9F-6823063F0BBF}"/>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870450" y="3006573"/>
              <a:ext cx="2016858" cy="2237239"/>
            </a:xfrm>
            <a:prstGeom prst="rect">
              <a:avLst/>
            </a:prstGeom>
          </p:spPr>
        </p:pic>
        <p:sp>
          <p:nvSpPr>
            <p:cNvPr id="7" name="四角形: 上の 2 つの角を丸める 6">
              <a:extLst>
                <a:ext uri="{FF2B5EF4-FFF2-40B4-BE49-F238E27FC236}">
                  <a16:creationId xmlns:a16="http://schemas.microsoft.com/office/drawing/2014/main" id="{45E01DBC-D254-8BCD-630C-A450D8AD36BF}"/>
                </a:ext>
              </a:extLst>
            </p:cNvPr>
            <p:cNvSpPr/>
            <p:nvPr/>
          </p:nvSpPr>
          <p:spPr>
            <a:xfrm>
              <a:off x="4662609" y="4761787"/>
              <a:ext cx="2432540" cy="842751"/>
            </a:xfrm>
            <a:prstGeom prst="round2SameRect">
              <a:avLst/>
            </a:prstGeom>
            <a:solidFill>
              <a:srgbClr val="FF6699">
                <a:alpha val="94902"/>
              </a:srgbClr>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grpSp>
      <p:sp>
        <p:nvSpPr>
          <p:cNvPr id="41" name="爆発: 14 pt 40">
            <a:extLst>
              <a:ext uri="{FF2B5EF4-FFF2-40B4-BE49-F238E27FC236}">
                <a16:creationId xmlns:a16="http://schemas.microsoft.com/office/drawing/2014/main" id="{F5635C2D-D8C5-6BB0-B4CC-BA925452BFE8}"/>
              </a:ext>
            </a:extLst>
          </p:cNvPr>
          <p:cNvSpPr/>
          <p:nvPr/>
        </p:nvSpPr>
        <p:spPr>
          <a:xfrm>
            <a:off x="4530328" y="3021995"/>
            <a:ext cx="3157646" cy="1859680"/>
          </a:xfrm>
          <a:prstGeom prst="irregularSeal2">
            <a:avLst/>
          </a:prstGeom>
          <a:ln w="28575">
            <a:solidFill>
              <a:srgbClr val="FF3300"/>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4" name="フレーム 3">
            <a:extLst>
              <a:ext uri="{FF2B5EF4-FFF2-40B4-BE49-F238E27FC236}">
                <a16:creationId xmlns:a16="http://schemas.microsoft.com/office/drawing/2014/main" id="{37059DA0-3B30-4677-4068-2DC6E461A88B}"/>
              </a:ext>
            </a:extLst>
          </p:cNvPr>
          <p:cNvSpPr/>
          <p:nvPr/>
        </p:nvSpPr>
        <p:spPr>
          <a:xfrm>
            <a:off x="0" y="1"/>
            <a:ext cx="12192000" cy="6858000"/>
          </a:xfrm>
          <a:prstGeom prst="frame">
            <a:avLst>
              <a:gd name="adj1" fmla="val 4278"/>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23" rtl="0" eaLnBrk="1" fontAlgn="auto" latinLnBrk="0" hangingPunct="1">
              <a:lnSpc>
                <a:spcPct val="100000"/>
              </a:lnSpc>
              <a:spcBef>
                <a:spcPts val="0"/>
              </a:spcBef>
              <a:spcAft>
                <a:spcPts val="0"/>
              </a:spcAft>
              <a:buClrTx/>
              <a:buSzTx/>
              <a:buFontTx/>
              <a:buNone/>
              <a:tabLst/>
              <a:defRPr/>
            </a:pPr>
            <a:endParaRPr kumimoji="1" lang="ja-JP" altLang="en-US" sz="1801"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sp>
        <p:nvSpPr>
          <p:cNvPr id="2" name="テキスト ボックス 1">
            <a:extLst>
              <a:ext uri="{FF2B5EF4-FFF2-40B4-BE49-F238E27FC236}">
                <a16:creationId xmlns:a16="http://schemas.microsoft.com/office/drawing/2014/main" id="{A0D45143-D322-1EA4-0FE2-3BB0EC686B78}"/>
              </a:ext>
            </a:extLst>
          </p:cNvPr>
          <p:cNvSpPr txBox="1"/>
          <p:nvPr/>
        </p:nvSpPr>
        <p:spPr>
          <a:xfrm>
            <a:off x="1430212" y="153406"/>
            <a:ext cx="9378462" cy="1345433"/>
          </a:xfrm>
          <a:prstGeom prst="rect">
            <a:avLst/>
          </a:prstGeom>
          <a:noFill/>
        </p:spPr>
        <p:txBody>
          <a:bodyPr wrap="square" rtlCol="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1" lang="ja-JP" altLang="en-US" sz="5400" b="1"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どうして</a:t>
            </a:r>
            <a:r>
              <a:rPr kumimoji="1" lang="ja-JP" altLang="en-US" sz="6000" b="1" i="0" u="none" strike="noStrike" kern="100" cap="none" spc="0" normalizeH="0" baseline="0" noProof="0" dirty="0">
                <a:ln>
                  <a:noFill/>
                </a:ln>
                <a:solidFill>
                  <a:prstClr val="black"/>
                </a:solidFill>
                <a:effectLst>
                  <a:outerShdw blurRad="38100" dist="38100" dir="2700000" algn="tl">
                    <a:srgbClr val="000000">
                      <a:alpha val="43137"/>
                    </a:srgbClr>
                  </a:outerShdw>
                </a:effectLst>
                <a:uLnTx/>
                <a:uFillTx/>
                <a:latin typeface="游ゴシック" panose="020B0400000000000000" pitchFamily="50" charset="-128"/>
                <a:ea typeface="游ゴシック" panose="020B0400000000000000" pitchFamily="50" charset="-128"/>
                <a:cs typeface="Times New Roman" panose="02020603050405020304" pitchFamily="18" charset="0"/>
              </a:rPr>
              <a:t>むしば</a:t>
            </a:r>
            <a:r>
              <a:rPr kumimoji="1" lang="ja-JP" altLang="en-US" sz="5400" b="1"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になるの？</a:t>
            </a:r>
            <a:endParaRPr kumimoji="1" lang="en-US" altLang="ja-JP" sz="5400" b="1"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endParaRPr>
          </a:p>
        </p:txBody>
      </p:sp>
      <p:pic>
        <p:nvPicPr>
          <p:cNvPr id="12" name="図 11">
            <a:extLst>
              <a:ext uri="{FF2B5EF4-FFF2-40B4-BE49-F238E27FC236}">
                <a16:creationId xmlns:a16="http://schemas.microsoft.com/office/drawing/2014/main" id="{C91A6B8D-4595-AE2E-AC21-4F057A6B28AB}"/>
              </a:ext>
            </a:extLst>
          </p:cNvPr>
          <p:cNvPicPr>
            <a:picLocks noChangeAspect="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a:ext>
            </a:extLst>
          </a:blip>
          <a:stretch>
            <a:fillRect/>
          </a:stretch>
        </p:blipFill>
        <p:spPr>
          <a:xfrm flipH="1">
            <a:off x="5966631" y="1968124"/>
            <a:ext cx="1548131" cy="1226894"/>
          </a:xfrm>
          <a:prstGeom prst="rect">
            <a:avLst/>
          </a:prstGeom>
        </p:spPr>
      </p:pic>
      <p:pic>
        <p:nvPicPr>
          <p:cNvPr id="13" name="図 12">
            <a:extLst>
              <a:ext uri="{FF2B5EF4-FFF2-40B4-BE49-F238E27FC236}">
                <a16:creationId xmlns:a16="http://schemas.microsoft.com/office/drawing/2014/main" id="{CC230D88-8462-26BA-8968-D727017EEF9E}"/>
              </a:ext>
            </a:extLst>
          </p:cNvPr>
          <p:cNvPicPr>
            <a:picLocks noChangeAspect="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a:ext>
            </a:extLst>
          </a:blip>
          <a:stretch>
            <a:fillRect/>
          </a:stretch>
        </p:blipFill>
        <p:spPr>
          <a:xfrm flipH="1">
            <a:off x="4612895" y="2006685"/>
            <a:ext cx="1548130" cy="1226893"/>
          </a:xfrm>
          <a:prstGeom prst="rect">
            <a:avLst/>
          </a:prstGeom>
        </p:spPr>
      </p:pic>
      <p:sp>
        <p:nvSpPr>
          <p:cNvPr id="14" name="テキスト ボックス 13">
            <a:extLst>
              <a:ext uri="{FF2B5EF4-FFF2-40B4-BE49-F238E27FC236}">
                <a16:creationId xmlns:a16="http://schemas.microsoft.com/office/drawing/2014/main" id="{4B2804E9-4686-C5D8-5688-981A9A60FA0D}"/>
              </a:ext>
            </a:extLst>
          </p:cNvPr>
          <p:cNvSpPr txBox="1"/>
          <p:nvPr/>
        </p:nvSpPr>
        <p:spPr>
          <a:xfrm>
            <a:off x="511654" y="2356697"/>
            <a:ext cx="3506381" cy="687561"/>
          </a:xfrm>
          <a:prstGeom prst="rect">
            <a:avLst/>
          </a:prstGeom>
          <a:noFill/>
          <a:ln w="38100">
            <a:solidFill>
              <a:schemeClr val="accent2">
                <a:lumMod val="75000"/>
              </a:schemeClr>
            </a:solidFill>
          </a:ln>
        </p:spPr>
        <p:txBody>
          <a:bodyPr wrap="square" rtlCol="0">
            <a:spAutoFit/>
          </a:bodyPr>
          <a:lstStyle/>
          <a:p>
            <a:pPr marL="0" marR="0" lvl="0" indent="0" algn="ctr" defTabSz="457200" rtl="0" eaLnBrk="1" fontAlgn="auto" latinLnBrk="0" hangingPunct="1">
              <a:lnSpc>
                <a:spcPts val="5000"/>
              </a:lnSpc>
              <a:spcBef>
                <a:spcPts val="0"/>
              </a:spcBef>
              <a:spcAft>
                <a:spcPts val="0"/>
              </a:spcAft>
              <a:buClrTx/>
              <a:buSzTx/>
              <a:buFontTx/>
              <a:buNone/>
              <a:tabLst/>
              <a:defRPr/>
            </a:pPr>
            <a:r>
              <a:rPr kumimoji="1" lang="ja-JP" altLang="en-US" sz="3200" b="1" i="0" u="none" strike="noStrike" kern="100" cap="none" spc="0" normalizeH="0" baseline="0" noProof="0" dirty="0">
                <a:ln>
                  <a:noFill/>
                </a:ln>
                <a:solidFill>
                  <a:prstClr val="black"/>
                </a:solidFill>
                <a:effectLst>
                  <a:outerShdw blurRad="38100" dist="38100" dir="2700000" algn="tl">
                    <a:srgbClr val="000000">
                      <a:alpha val="43137"/>
                    </a:srgbClr>
                  </a:outerShdw>
                </a:effectLst>
                <a:uLnTx/>
                <a:uFillTx/>
                <a:latin typeface="游ゴシック" panose="020B0400000000000000" pitchFamily="50" charset="-128"/>
                <a:ea typeface="游ゴシック" panose="020B0400000000000000" pitchFamily="50" charset="-128"/>
                <a:cs typeface="Times New Roman" panose="02020603050405020304" pitchFamily="18" charset="0"/>
              </a:rPr>
              <a:t>ミュータンスきん</a:t>
            </a:r>
            <a:endParaRPr kumimoji="1" lang="en-US" altLang="ja-JP" sz="3200" b="1" i="0" u="none" strike="noStrike" kern="100" cap="none" spc="0" normalizeH="0" baseline="0" noProof="0" dirty="0">
              <a:ln>
                <a:noFill/>
              </a:ln>
              <a:solidFill>
                <a:prstClr val="black"/>
              </a:solidFill>
              <a:effectLst>
                <a:outerShdw blurRad="38100" dist="38100" dir="2700000" algn="tl">
                  <a:srgbClr val="000000">
                    <a:alpha val="43137"/>
                  </a:srgbClr>
                </a:outerShdw>
              </a:effectLst>
              <a:uLnTx/>
              <a:uFillTx/>
              <a:latin typeface="游ゴシック" panose="020B0400000000000000" pitchFamily="50" charset="-128"/>
              <a:ea typeface="游ゴシック" panose="020B0400000000000000" pitchFamily="50" charset="-128"/>
              <a:cs typeface="Times New Roman" panose="02020603050405020304" pitchFamily="18" charset="0"/>
            </a:endParaRPr>
          </a:p>
        </p:txBody>
      </p:sp>
      <p:grpSp>
        <p:nvGrpSpPr>
          <p:cNvPr id="18" name="グループ化 17">
            <a:extLst>
              <a:ext uri="{FF2B5EF4-FFF2-40B4-BE49-F238E27FC236}">
                <a16:creationId xmlns:a16="http://schemas.microsoft.com/office/drawing/2014/main" id="{44B35EAE-628B-B3A9-D86B-19F21C4F481C}"/>
              </a:ext>
            </a:extLst>
          </p:cNvPr>
          <p:cNvGrpSpPr/>
          <p:nvPr/>
        </p:nvGrpSpPr>
        <p:grpSpPr>
          <a:xfrm>
            <a:off x="2072946" y="3431580"/>
            <a:ext cx="1717926" cy="1845659"/>
            <a:chOff x="6778852" y="3567545"/>
            <a:chExt cx="2148518" cy="2308267"/>
          </a:xfrm>
        </p:grpSpPr>
        <p:pic>
          <p:nvPicPr>
            <p:cNvPr id="17" name="図 16" descr="食品, テーブル が含まれている画像&#10;&#10;説明は自動で生成されたものです">
              <a:extLst>
                <a:ext uri="{FF2B5EF4-FFF2-40B4-BE49-F238E27FC236}">
                  <a16:creationId xmlns:a16="http://schemas.microsoft.com/office/drawing/2014/main" id="{D7A5F138-DFE4-CCBD-3F59-BFC9C42614CF}"/>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901604" y="3567545"/>
              <a:ext cx="1060739" cy="1326078"/>
            </a:xfrm>
            <a:prstGeom prst="rect">
              <a:avLst/>
            </a:prstGeom>
          </p:spPr>
        </p:pic>
        <p:pic>
          <p:nvPicPr>
            <p:cNvPr id="16" name="図 15">
              <a:extLst>
                <a:ext uri="{FF2B5EF4-FFF2-40B4-BE49-F238E27FC236}">
                  <a16:creationId xmlns:a16="http://schemas.microsoft.com/office/drawing/2014/main" id="{D2FE740D-98EE-778D-6A24-73023BA84D82}"/>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7566677" y="4076436"/>
              <a:ext cx="1360693" cy="1149923"/>
            </a:xfrm>
            <a:prstGeom prst="rect">
              <a:avLst/>
            </a:prstGeom>
          </p:spPr>
        </p:pic>
        <p:pic>
          <p:nvPicPr>
            <p:cNvPr id="15" name="図 14">
              <a:extLst>
                <a:ext uri="{FF2B5EF4-FFF2-40B4-BE49-F238E27FC236}">
                  <a16:creationId xmlns:a16="http://schemas.microsoft.com/office/drawing/2014/main" id="{868143AE-EFF3-859C-C74B-1267688BD0F3}"/>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6778852" y="4549734"/>
              <a:ext cx="1415395" cy="1326078"/>
            </a:xfrm>
            <a:prstGeom prst="rect">
              <a:avLst/>
            </a:prstGeom>
          </p:spPr>
        </p:pic>
      </p:grpSp>
      <p:sp>
        <p:nvSpPr>
          <p:cNvPr id="19" name="テキスト ボックス 18">
            <a:extLst>
              <a:ext uri="{FF2B5EF4-FFF2-40B4-BE49-F238E27FC236}">
                <a16:creationId xmlns:a16="http://schemas.microsoft.com/office/drawing/2014/main" id="{96F6E102-E3F4-EBB9-C53C-568B8616ACB3}"/>
              </a:ext>
            </a:extLst>
          </p:cNvPr>
          <p:cNvSpPr txBox="1"/>
          <p:nvPr/>
        </p:nvSpPr>
        <p:spPr>
          <a:xfrm>
            <a:off x="565599" y="3915964"/>
            <a:ext cx="1638779" cy="687561"/>
          </a:xfrm>
          <a:prstGeom prst="rect">
            <a:avLst/>
          </a:prstGeom>
          <a:noFill/>
          <a:ln w="38100">
            <a:solidFill>
              <a:srgbClr val="FF0000"/>
            </a:solidFill>
          </a:ln>
        </p:spPr>
        <p:txBody>
          <a:bodyPr wrap="square" tIns="72000" bIns="72000" rtlCol="0" anchor="ctr" anchorCtr="1">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3200" b="1" i="0" u="none" strike="noStrike" kern="100" cap="none" spc="0" normalizeH="0" baseline="0" noProof="0" dirty="0">
                <a:ln>
                  <a:noFill/>
                </a:ln>
                <a:solidFill>
                  <a:prstClr val="black"/>
                </a:solidFill>
                <a:effectLst>
                  <a:outerShdw blurRad="38100" dist="38100" dir="2700000" algn="tl">
                    <a:srgbClr val="000000">
                      <a:alpha val="43137"/>
                    </a:srgbClr>
                  </a:outerShdw>
                </a:effectLst>
                <a:uLnTx/>
                <a:uFillTx/>
                <a:latin typeface="游ゴシック" panose="020B0400000000000000" pitchFamily="50" charset="-128"/>
                <a:ea typeface="游ゴシック" panose="020B0400000000000000" pitchFamily="50" charset="-128"/>
                <a:cs typeface="Times New Roman" panose="02020603050405020304" pitchFamily="18" charset="0"/>
              </a:rPr>
              <a:t>さとう</a:t>
            </a:r>
            <a:endParaRPr kumimoji="1" lang="en-US" altLang="ja-JP" sz="3200" b="1" i="0" u="none" strike="noStrike" kern="100" cap="none" spc="0" normalizeH="0" baseline="0" noProof="0" dirty="0">
              <a:ln>
                <a:noFill/>
              </a:ln>
              <a:solidFill>
                <a:prstClr val="black"/>
              </a:solidFill>
              <a:effectLst>
                <a:outerShdw blurRad="38100" dist="38100" dir="2700000" algn="tl">
                  <a:srgbClr val="000000">
                    <a:alpha val="43137"/>
                  </a:srgbClr>
                </a:outerShdw>
              </a:effectLst>
              <a:uLnTx/>
              <a:uFillTx/>
              <a:latin typeface="游ゴシック" panose="020B0400000000000000" pitchFamily="50" charset="-128"/>
              <a:ea typeface="游ゴシック" panose="020B0400000000000000" pitchFamily="50" charset="-128"/>
              <a:cs typeface="Times New Roman" panose="02020603050405020304" pitchFamily="18" charset="0"/>
            </a:endParaRPr>
          </a:p>
        </p:txBody>
      </p:sp>
      <p:sp>
        <p:nvSpPr>
          <p:cNvPr id="36" name="涙形 35">
            <a:extLst>
              <a:ext uri="{FF2B5EF4-FFF2-40B4-BE49-F238E27FC236}">
                <a16:creationId xmlns:a16="http://schemas.microsoft.com/office/drawing/2014/main" id="{6811DD57-E573-4512-49E1-D6EAED3FD0D3}"/>
              </a:ext>
            </a:extLst>
          </p:cNvPr>
          <p:cNvSpPr/>
          <p:nvPr/>
        </p:nvSpPr>
        <p:spPr>
          <a:xfrm rot="17507114">
            <a:off x="6983363" y="3386741"/>
            <a:ext cx="335316" cy="289482"/>
          </a:xfrm>
          <a:prstGeom prst="teardrop">
            <a:avLst>
              <a:gd name="adj" fmla="val 187993"/>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37" name="涙形 36">
            <a:extLst>
              <a:ext uri="{FF2B5EF4-FFF2-40B4-BE49-F238E27FC236}">
                <a16:creationId xmlns:a16="http://schemas.microsoft.com/office/drawing/2014/main" id="{E7AA017D-1CCB-9C85-92D8-B1C6DE6C5688}"/>
              </a:ext>
            </a:extLst>
          </p:cNvPr>
          <p:cNvSpPr/>
          <p:nvPr/>
        </p:nvSpPr>
        <p:spPr>
          <a:xfrm rot="16937575">
            <a:off x="5785469" y="3377864"/>
            <a:ext cx="260508" cy="291518"/>
          </a:xfrm>
          <a:prstGeom prst="teardrop">
            <a:avLst>
              <a:gd name="adj" fmla="val 187993"/>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38" name="涙形 37">
            <a:extLst>
              <a:ext uri="{FF2B5EF4-FFF2-40B4-BE49-F238E27FC236}">
                <a16:creationId xmlns:a16="http://schemas.microsoft.com/office/drawing/2014/main" id="{0E90D7AE-14B9-C38A-7A7F-244D5E21EBF0}"/>
              </a:ext>
            </a:extLst>
          </p:cNvPr>
          <p:cNvSpPr/>
          <p:nvPr/>
        </p:nvSpPr>
        <p:spPr>
          <a:xfrm rot="21010503">
            <a:off x="6176783" y="3328241"/>
            <a:ext cx="264034" cy="331514"/>
          </a:xfrm>
          <a:prstGeom prst="teardrop">
            <a:avLst>
              <a:gd name="adj" fmla="val 187993"/>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40" name="テキスト ボックス 39">
            <a:extLst>
              <a:ext uri="{FF2B5EF4-FFF2-40B4-BE49-F238E27FC236}">
                <a16:creationId xmlns:a16="http://schemas.microsoft.com/office/drawing/2014/main" id="{331A1982-F3EE-5BC5-1007-230F9A69695D}"/>
              </a:ext>
            </a:extLst>
          </p:cNvPr>
          <p:cNvSpPr txBox="1"/>
          <p:nvPr/>
        </p:nvSpPr>
        <p:spPr>
          <a:xfrm>
            <a:off x="9116488" y="4381968"/>
            <a:ext cx="1646998" cy="687561"/>
          </a:xfrm>
          <a:prstGeom prst="rect">
            <a:avLst/>
          </a:prstGeom>
          <a:ln w="38100">
            <a:solidFill>
              <a:srgbClr val="FFC000"/>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ctr" defTabSz="457200" rtl="0" eaLnBrk="1" fontAlgn="auto" latinLnBrk="0" hangingPunct="1">
              <a:lnSpc>
                <a:spcPts val="5000"/>
              </a:lnSpc>
              <a:spcBef>
                <a:spcPts val="0"/>
              </a:spcBef>
              <a:spcAft>
                <a:spcPts val="0"/>
              </a:spcAft>
              <a:buClrTx/>
              <a:buSzTx/>
              <a:buFontTx/>
              <a:buNone/>
              <a:tabLst/>
              <a:defRPr/>
            </a:pPr>
            <a:r>
              <a:rPr kumimoji="1" lang="ja-JP" altLang="en-US" sz="3200" b="1" i="0" u="none" strike="noStrike" kern="100" cap="none" spc="0" normalizeH="0" baseline="0" noProof="0" dirty="0">
                <a:ln>
                  <a:noFill/>
                </a:ln>
                <a:solidFill>
                  <a:prstClr val="black"/>
                </a:solidFill>
                <a:effectLst>
                  <a:outerShdw blurRad="38100" dist="38100" dir="2700000" algn="tl">
                    <a:srgbClr val="000000">
                      <a:alpha val="43137"/>
                    </a:srgbClr>
                  </a:outerShdw>
                </a:effectLst>
                <a:uLnTx/>
                <a:uFillTx/>
                <a:latin typeface="游ゴシック" panose="020B0400000000000000" pitchFamily="50" charset="-128"/>
                <a:ea typeface="游ゴシック" panose="020B0400000000000000" pitchFamily="50" charset="-128"/>
                <a:cs typeface="Times New Roman" panose="02020603050405020304" pitchFamily="18" charset="0"/>
              </a:rPr>
              <a:t>さ　ん</a:t>
            </a:r>
            <a:endParaRPr kumimoji="1" lang="en-US" altLang="ja-JP" sz="3200" b="1" i="0" u="none" strike="noStrike" kern="100" cap="none" spc="0" normalizeH="0" baseline="0" noProof="0" dirty="0">
              <a:ln>
                <a:noFill/>
              </a:ln>
              <a:solidFill>
                <a:prstClr val="black"/>
              </a:solidFill>
              <a:effectLst>
                <a:outerShdw blurRad="38100" dist="38100" dir="2700000" algn="tl">
                  <a:srgbClr val="000000">
                    <a:alpha val="43137"/>
                  </a:srgbClr>
                </a:outerShdw>
              </a:effectLst>
              <a:uLnTx/>
              <a:uFillTx/>
              <a:latin typeface="游ゴシック" panose="020B0400000000000000" pitchFamily="50" charset="-128"/>
              <a:ea typeface="游ゴシック" panose="020B0400000000000000" pitchFamily="50" charset="-128"/>
              <a:cs typeface="Times New Roman" panose="02020603050405020304" pitchFamily="18" charset="0"/>
            </a:endParaRPr>
          </a:p>
        </p:txBody>
      </p:sp>
      <p:sp>
        <p:nvSpPr>
          <p:cNvPr id="55" name="涙形 54">
            <a:extLst>
              <a:ext uri="{FF2B5EF4-FFF2-40B4-BE49-F238E27FC236}">
                <a16:creationId xmlns:a16="http://schemas.microsoft.com/office/drawing/2014/main" id="{A6B37BF5-8A5F-45BC-6C54-955B690DC719}"/>
              </a:ext>
            </a:extLst>
          </p:cNvPr>
          <p:cNvSpPr/>
          <p:nvPr/>
        </p:nvSpPr>
        <p:spPr>
          <a:xfrm rot="19991822">
            <a:off x="4951732" y="3403181"/>
            <a:ext cx="286214" cy="291767"/>
          </a:xfrm>
          <a:prstGeom prst="teardrop">
            <a:avLst>
              <a:gd name="adj" fmla="val 187993"/>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pic>
        <p:nvPicPr>
          <p:cNvPr id="60" name="図 59" descr="図形 が含まれている画像&#10;&#10;自動的に生成された説明">
            <a:extLst>
              <a:ext uri="{FF2B5EF4-FFF2-40B4-BE49-F238E27FC236}">
                <a16:creationId xmlns:a16="http://schemas.microsoft.com/office/drawing/2014/main" id="{E06431E2-009F-5CB9-D8E5-94485CA5998C}"/>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5057730" y="3351635"/>
            <a:ext cx="936299" cy="860569"/>
          </a:xfrm>
          <a:prstGeom prst="rect">
            <a:avLst/>
          </a:prstGeom>
        </p:spPr>
      </p:pic>
      <p:pic>
        <p:nvPicPr>
          <p:cNvPr id="61" name="図 60" descr="図形 が含まれている画像&#10;&#10;自動的に生成された説明">
            <a:extLst>
              <a:ext uri="{FF2B5EF4-FFF2-40B4-BE49-F238E27FC236}">
                <a16:creationId xmlns:a16="http://schemas.microsoft.com/office/drawing/2014/main" id="{0E5A0C8D-54F7-8AA9-D8BB-F5F9437435F8}"/>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6262494" y="3317850"/>
            <a:ext cx="936299" cy="860569"/>
          </a:xfrm>
          <a:prstGeom prst="rect">
            <a:avLst/>
          </a:prstGeom>
        </p:spPr>
      </p:pic>
      <p:sp>
        <p:nvSpPr>
          <p:cNvPr id="35" name="テキスト ボックス 34">
            <a:extLst>
              <a:ext uri="{FF2B5EF4-FFF2-40B4-BE49-F238E27FC236}">
                <a16:creationId xmlns:a16="http://schemas.microsoft.com/office/drawing/2014/main" id="{4DBD634E-3354-A909-7A27-EF49E95470CA}"/>
              </a:ext>
            </a:extLst>
          </p:cNvPr>
          <p:cNvSpPr txBox="1"/>
          <p:nvPr/>
        </p:nvSpPr>
        <p:spPr>
          <a:xfrm>
            <a:off x="9116488" y="3136960"/>
            <a:ext cx="1646998" cy="687561"/>
          </a:xfrm>
          <a:prstGeom prst="rect">
            <a:avLst/>
          </a:prstGeom>
          <a:noFill/>
          <a:ln w="38100">
            <a:solidFill>
              <a:srgbClr val="0070C0"/>
            </a:solidFill>
          </a:ln>
        </p:spPr>
        <p:txBody>
          <a:bodyPr wrap="square" rtlCol="0">
            <a:spAutoFit/>
          </a:bodyPr>
          <a:lstStyle/>
          <a:p>
            <a:pPr marL="0" marR="0" lvl="0" indent="0" algn="ctr" defTabSz="457200" rtl="0" eaLnBrk="1" fontAlgn="auto" latinLnBrk="0" hangingPunct="1">
              <a:lnSpc>
                <a:spcPts val="5000"/>
              </a:lnSpc>
              <a:spcBef>
                <a:spcPts val="0"/>
              </a:spcBef>
              <a:spcAft>
                <a:spcPts val="0"/>
              </a:spcAft>
              <a:buClrTx/>
              <a:buSzTx/>
              <a:buFontTx/>
              <a:buNone/>
              <a:tabLst/>
              <a:defRPr/>
            </a:pPr>
            <a:r>
              <a:rPr kumimoji="1" lang="ja-JP" altLang="en-US" sz="3200" b="1" i="0" u="none" strike="noStrike" kern="100" cap="none" spc="0" normalizeH="0" baseline="0" noProof="0" dirty="0">
                <a:ln>
                  <a:noFill/>
                </a:ln>
                <a:solidFill>
                  <a:prstClr val="black"/>
                </a:solidFill>
                <a:effectLst>
                  <a:outerShdw blurRad="38100" dist="38100" dir="2700000" algn="tl">
                    <a:srgbClr val="000000">
                      <a:alpha val="43137"/>
                    </a:srgbClr>
                  </a:outerShdw>
                </a:effectLst>
                <a:uLnTx/>
                <a:uFillTx/>
                <a:latin typeface="游ゴシック" panose="020B0400000000000000" pitchFamily="50" charset="-128"/>
                <a:ea typeface="游ゴシック" panose="020B0400000000000000" pitchFamily="50" charset="-128"/>
                <a:cs typeface="Times New Roman" panose="02020603050405020304" pitchFamily="18" charset="0"/>
              </a:rPr>
              <a:t>しこう</a:t>
            </a:r>
            <a:endParaRPr kumimoji="1" lang="en-US" altLang="ja-JP" sz="3200" b="1" i="0" u="none" strike="noStrike" kern="100" cap="none" spc="0" normalizeH="0" baseline="0" noProof="0" dirty="0">
              <a:ln>
                <a:noFill/>
              </a:ln>
              <a:solidFill>
                <a:prstClr val="black"/>
              </a:solidFill>
              <a:effectLst>
                <a:outerShdw blurRad="38100" dist="38100" dir="2700000" algn="tl">
                  <a:srgbClr val="000000">
                    <a:alpha val="43137"/>
                  </a:srgbClr>
                </a:outerShdw>
              </a:effectLst>
              <a:uLnTx/>
              <a:uFillTx/>
              <a:latin typeface="游ゴシック" panose="020B0400000000000000" pitchFamily="50" charset="-128"/>
              <a:ea typeface="游ゴシック" panose="020B0400000000000000" pitchFamily="50" charset="-128"/>
              <a:cs typeface="Times New Roman" panose="02020603050405020304" pitchFamily="18" charset="0"/>
            </a:endParaRPr>
          </a:p>
        </p:txBody>
      </p:sp>
      <p:sp>
        <p:nvSpPr>
          <p:cNvPr id="63" name="楕円 62">
            <a:extLst>
              <a:ext uri="{FF2B5EF4-FFF2-40B4-BE49-F238E27FC236}">
                <a16:creationId xmlns:a16="http://schemas.microsoft.com/office/drawing/2014/main" id="{3E401AAA-9583-DB8D-92AD-303E20CE93D0}"/>
              </a:ext>
            </a:extLst>
          </p:cNvPr>
          <p:cNvSpPr/>
          <p:nvPr/>
        </p:nvSpPr>
        <p:spPr>
          <a:xfrm>
            <a:off x="4255291" y="1669143"/>
            <a:ext cx="3625156" cy="2629470"/>
          </a:xfrm>
          <a:prstGeom prst="ellipse">
            <a:avLst/>
          </a:prstGeom>
          <a:noFill/>
          <a:ln w="57150">
            <a:solidFill>
              <a:srgbClr val="0070C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64" name="テキスト ボックス 63">
            <a:extLst>
              <a:ext uri="{FF2B5EF4-FFF2-40B4-BE49-F238E27FC236}">
                <a16:creationId xmlns:a16="http://schemas.microsoft.com/office/drawing/2014/main" id="{00127409-7F43-4979-954C-B4930DB0FA14}"/>
              </a:ext>
            </a:extLst>
          </p:cNvPr>
          <p:cNvSpPr txBox="1"/>
          <p:nvPr/>
        </p:nvSpPr>
        <p:spPr>
          <a:xfrm>
            <a:off x="8654606" y="1968124"/>
            <a:ext cx="2665213" cy="687561"/>
          </a:xfrm>
          <a:prstGeom prst="rect">
            <a:avLst/>
          </a:prstGeom>
          <a:noFill/>
          <a:ln w="38100">
            <a:solidFill>
              <a:schemeClr val="tx1"/>
            </a:solidFill>
          </a:ln>
        </p:spPr>
        <p:txBody>
          <a:bodyPr wrap="square" rtlCol="0">
            <a:spAutoFit/>
          </a:bodyPr>
          <a:lstStyle/>
          <a:p>
            <a:pPr marL="0" marR="0" lvl="0" indent="0" algn="ctr" defTabSz="457200" rtl="0" eaLnBrk="1" fontAlgn="auto" latinLnBrk="0" hangingPunct="1">
              <a:lnSpc>
                <a:spcPts val="5000"/>
              </a:lnSpc>
              <a:spcBef>
                <a:spcPts val="0"/>
              </a:spcBef>
              <a:spcAft>
                <a:spcPts val="0"/>
              </a:spcAft>
              <a:buClrTx/>
              <a:buSzTx/>
              <a:buFontTx/>
              <a:buNone/>
              <a:tabLst/>
              <a:defRPr/>
            </a:pPr>
            <a:r>
              <a:rPr kumimoji="1" lang="ja-JP" altLang="en-US" sz="3200" b="1" i="0" u="none" strike="noStrike" kern="100" cap="none" spc="0" normalizeH="0" baseline="0" noProof="0" dirty="0">
                <a:ln>
                  <a:noFill/>
                </a:ln>
                <a:solidFill>
                  <a:prstClr val="black"/>
                </a:solidFill>
                <a:effectLst>
                  <a:outerShdw blurRad="38100" dist="38100" dir="2700000" algn="tl">
                    <a:srgbClr val="000000">
                      <a:alpha val="43137"/>
                    </a:srgbClr>
                  </a:outerShdw>
                </a:effectLst>
                <a:uLnTx/>
                <a:uFillTx/>
                <a:latin typeface="游ゴシック" panose="020B0400000000000000" pitchFamily="50" charset="-128"/>
                <a:ea typeface="游ゴシック" panose="020B0400000000000000" pitchFamily="50" charset="-128"/>
                <a:cs typeface="Times New Roman" panose="02020603050405020304" pitchFamily="18" charset="0"/>
              </a:rPr>
              <a:t>しろいうんち</a:t>
            </a:r>
            <a:endParaRPr kumimoji="1" lang="en-US" altLang="ja-JP" sz="3200" b="1" i="0" u="none" strike="noStrike" kern="100" cap="none" spc="0" normalizeH="0" baseline="0" noProof="0" dirty="0">
              <a:ln>
                <a:noFill/>
              </a:ln>
              <a:solidFill>
                <a:prstClr val="black"/>
              </a:solidFill>
              <a:effectLst>
                <a:outerShdw blurRad="38100" dist="38100" dir="2700000" algn="tl">
                  <a:srgbClr val="000000">
                    <a:alpha val="43137"/>
                  </a:srgbClr>
                </a:outerShdw>
              </a:effectLst>
              <a:uLnTx/>
              <a:uFillTx/>
              <a:latin typeface="游ゴシック" panose="020B0400000000000000" pitchFamily="50" charset="-128"/>
              <a:ea typeface="游ゴシック" panose="020B0400000000000000" pitchFamily="50" charset="-128"/>
              <a:cs typeface="Times New Roman" panose="02020603050405020304" pitchFamily="18" charset="0"/>
            </a:endParaRPr>
          </a:p>
        </p:txBody>
      </p:sp>
    </p:spTree>
    <p:extLst>
      <p:ext uri="{BB962C8B-B14F-4D97-AF65-F5344CB8AC3E}">
        <p14:creationId xmlns:p14="http://schemas.microsoft.com/office/powerpoint/2010/main" val="6181865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childTnLst>
                                </p:cTn>
                              </p:par>
                              <p:par>
                                <p:cTn id="8" presetID="10" presetClass="entr" presetSubtype="0"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10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path" presetSubtype="0" accel="50000" decel="50000" fill="hold" nodeType="clickEffect">
                                  <p:stCondLst>
                                    <p:cond delay="0"/>
                                  </p:stCondLst>
                                  <p:childTnLst>
                                    <p:animMotion origin="layout" path="M -4.79167E-6 -3.7037E-6 L 0.24896 -0.22546 " pathEditMode="relative" rAng="0" ptsTypes="AA">
                                      <p:cBhvr>
                                        <p:cTn id="14" dur="2000" fill="hold"/>
                                        <p:tgtEl>
                                          <p:spTgt spid="18"/>
                                        </p:tgtEl>
                                        <p:attrNameLst>
                                          <p:attrName>ppt_x</p:attrName>
                                          <p:attrName>ppt_y</p:attrName>
                                        </p:attrNameLst>
                                      </p:cBhvr>
                                      <p:rCtr x="12448" y="-11273"/>
                                    </p:animMotion>
                                  </p:childTnLst>
                                </p:cTn>
                              </p:par>
                            </p:childTnLst>
                          </p:cTn>
                        </p:par>
                        <p:par>
                          <p:cTn id="15" fill="hold">
                            <p:stCondLst>
                              <p:cond delay="2000"/>
                            </p:stCondLst>
                            <p:childTnLst>
                              <p:par>
                                <p:cTn id="16" presetID="53" presetClass="exit" presetSubtype="32" fill="hold" nodeType="afterEffect">
                                  <p:stCondLst>
                                    <p:cond delay="0"/>
                                  </p:stCondLst>
                                  <p:childTnLst>
                                    <p:anim calcmode="lin" valueType="num">
                                      <p:cBhvr>
                                        <p:cTn id="17" dur="2000"/>
                                        <p:tgtEl>
                                          <p:spTgt spid="18"/>
                                        </p:tgtEl>
                                        <p:attrNameLst>
                                          <p:attrName>ppt_w</p:attrName>
                                        </p:attrNameLst>
                                      </p:cBhvr>
                                      <p:tavLst>
                                        <p:tav tm="0">
                                          <p:val>
                                            <p:strVal val="ppt_w"/>
                                          </p:val>
                                        </p:tav>
                                        <p:tav tm="100000">
                                          <p:val>
                                            <p:fltVal val="0"/>
                                          </p:val>
                                        </p:tav>
                                      </p:tavLst>
                                    </p:anim>
                                    <p:anim calcmode="lin" valueType="num">
                                      <p:cBhvr>
                                        <p:cTn id="18" dur="2000"/>
                                        <p:tgtEl>
                                          <p:spTgt spid="18"/>
                                        </p:tgtEl>
                                        <p:attrNameLst>
                                          <p:attrName>ppt_h</p:attrName>
                                        </p:attrNameLst>
                                      </p:cBhvr>
                                      <p:tavLst>
                                        <p:tav tm="0">
                                          <p:val>
                                            <p:strVal val="ppt_h"/>
                                          </p:val>
                                        </p:tav>
                                        <p:tav tm="100000">
                                          <p:val>
                                            <p:fltVal val="0"/>
                                          </p:val>
                                        </p:tav>
                                      </p:tavLst>
                                    </p:anim>
                                    <p:animEffect transition="out" filter="fade">
                                      <p:cBhvr>
                                        <p:cTn id="19" dur="2000"/>
                                        <p:tgtEl>
                                          <p:spTgt spid="18"/>
                                        </p:tgtEl>
                                      </p:cBhvr>
                                    </p:animEffect>
                                    <p:set>
                                      <p:cBhvr>
                                        <p:cTn id="20" dur="1" fill="hold">
                                          <p:stCondLst>
                                            <p:cond delay="1999"/>
                                          </p:stCondLst>
                                        </p:cTn>
                                        <p:tgtEl>
                                          <p:spTgt spid="18"/>
                                        </p:tgtEl>
                                        <p:attrNameLst>
                                          <p:attrName>style.visibility</p:attrName>
                                        </p:attrNameLst>
                                      </p:cBhvr>
                                      <p:to>
                                        <p:strVal val="hidden"/>
                                      </p:to>
                                    </p:set>
                                  </p:childTnLst>
                                </p:cTn>
                              </p:par>
                            </p:childTnLst>
                          </p:cTn>
                        </p:par>
                        <p:par>
                          <p:cTn id="21" fill="hold">
                            <p:stCondLst>
                              <p:cond delay="4000"/>
                            </p:stCondLst>
                            <p:childTnLst>
                              <p:par>
                                <p:cTn id="22" presetID="53" presetClass="entr" presetSubtype="16" fill="hold" nodeType="afterEffect">
                                  <p:stCondLst>
                                    <p:cond delay="500"/>
                                  </p:stCondLst>
                                  <p:childTnLst>
                                    <p:set>
                                      <p:cBhvr>
                                        <p:cTn id="23" dur="1" fill="hold">
                                          <p:stCondLst>
                                            <p:cond delay="0"/>
                                          </p:stCondLst>
                                        </p:cTn>
                                        <p:tgtEl>
                                          <p:spTgt spid="60"/>
                                        </p:tgtEl>
                                        <p:attrNameLst>
                                          <p:attrName>style.visibility</p:attrName>
                                        </p:attrNameLst>
                                      </p:cBhvr>
                                      <p:to>
                                        <p:strVal val="visible"/>
                                      </p:to>
                                    </p:set>
                                    <p:anim calcmode="lin" valueType="num">
                                      <p:cBhvr>
                                        <p:cTn id="24" dur="1300" fill="hold"/>
                                        <p:tgtEl>
                                          <p:spTgt spid="60"/>
                                        </p:tgtEl>
                                        <p:attrNameLst>
                                          <p:attrName>ppt_w</p:attrName>
                                        </p:attrNameLst>
                                      </p:cBhvr>
                                      <p:tavLst>
                                        <p:tav tm="0">
                                          <p:val>
                                            <p:fltVal val="0"/>
                                          </p:val>
                                        </p:tav>
                                        <p:tav tm="100000">
                                          <p:val>
                                            <p:strVal val="#ppt_w"/>
                                          </p:val>
                                        </p:tav>
                                      </p:tavLst>
                                    </p:anim>
                                    <p:anim calcmode="lin" valueType="num">
                                      <p:cBhvr>
                                        <p:cTn id="25" dur="1300" fill="hold"/>
                                        <p:tgtEl>
                                          <p:spTgt spid="60"/>
                                        </p:tgtEl>
                                        <p:attrNameLst>
                                          <p:attrName>ppt_h</p:attrName>
                                        </p:attrNameLst>
                                      </p:cBhvr>
                                      <p:tavLst>
                                        <p:tav tm="0">
                                          <p:val>
                                            <p:fltVal val="0"/>
                                          </p:val>
                                        </p:tav>
                                        <p:tav tm="100000">
                                          <p:val>
                                            <p:strVal val="#ppt_h"/>
                                          </p:val>
                                        </p:tav>
                                      </p:tavLst>
                                    </p:anim>
                                    <p:animEffect transition="in" filter="fade">
                                      <p:cBhvr>
                                        <p:cTn id="26" dur="1300"/>
                                        <p:tgtEl>
                                          <p:spTgt spid="60"/>
                                        </p:tgtEl>
                                      </p:cBhvr>
                                    </p:animEffect>
                                  </p:childTnLst>
                                </p:cTn>
                              </p:par>
                            </p:childTnLst>
                          </p:cTn>
                        </p:par>
                        <p:par>
                          <p:cTn id="27" fill="hold">
                            <p:stCondLst>
                              <p:cond delay="5800"/>
                            </p:stCondLst>
                            <p:childTnLst>
                              <p:par>
                                <p:cTn id="28" presetID="53" presetClass="entr" presetSubtype="16" fill="hold" nodeType="afterEffect">
                                  <p:stCondLst>
                                    <p:cond delay="0"/>
                                  </p:stCondLst>
                                  <p:childTnLst>
                                    <p:set>
                                      <p:cBhvr>
                                        <p:cTn id="29" dur="1" fill="hold">
                                          <p:stCondLst>
                                            <p:cond delay="0"/>
                                          </p:stCondLst>
                                        </p:cTn>
                                        <p:tgtEl>
                                          <p:spTgt spid="61"/>
                                        </p:tgtEl>
                                        <p:attrNameLst>
                                          <p:attrName>style.visibility</p:attrName>
                                        </p:attrNameLst>
                                      </p:cBhvr>
                                      <p:to>
                                        <p:strVal val="visible"/>
                                      </p:to>
                                    </p:set>
                                    <p:anim calcmode="lin" valueType="num">
                                      <p:cBhvr>
                                        <p:cTn id="30" dur="1300" fill="hold"/>
                                        <p:tgtEl>
                                          <p:spTgt spid="61"/>
                                        </p:tgtEl>
                                        <p:attrNameLst>
                                          <p:attrName>ppt_w</p:attrName>
                                        </p:attrNameLst>
                                      </p:cBhvr>
                                      <p:tavLst>
                                        <p:tav tm="0">
                                          <p:val>
                                            <p:fltVal val="0"/>
                                          </p:val>
                                        </p:tav>
                                        <p:tav tm="100000">
                                          <p:val>
                                            <p:strVal val="#ppt_w"/>
                                          </p:val>
                                        </p:tav>
                                      </p:tavLst>
                                    </p:anim>
                                    <p:anim calcmode="lin" valueType="num">
                                      <p:cBhvr>
                                        <p:cTn id="31" dur="1300" fill="hold"/>
                                        <p:tgtEl>
                                          <p:spTgt spid="61"/>
                                        </p:tgtEl>
                                        <p:attrNameLst>
                                          <p:attrName>ppt_h</p:attrName>
                                        </p:attrNameLst>
                                      </p:cBhvr>
                                      <p:tavLst>
                                        <p:tav tm="0">
                                          <p:val>
                                            <p:fltVal val="0"/>
                                          </p:val>
                                        </p:tav>
                                        <p:tav tm="100000">
                                          <p:val>
                                            <p:strVal val="#ppt_h"/>
                                          </p:val>
                                        </p:tav>
                                      </p:tavLst>
                                    </p:anim>
                                    <p:animEffect transition="in" filter="fade">
                                      <p:cBhvr>
                                        <p:cTn id="32" dur="1300"/>
                                        <p:tgtEl>
                                          <p:spTgt spid="61"/>
                                        </p:tgtEl>
                                      </p:cBhvr>
                                    </p:animEffect>
                                  </p:childTnLst>
                                </p:cTn>
                              </p:par>
                            </p:childTnLst>
                          </p:cTn>
                        </p:par>
                        <p:par>
                          <p:cTn id="33" fill="hold">
                            <p:stCondLst>
                              <p:cond delay="7100"/>
                            </p:stCondLst>
                            <p:childTnLst>
                              <p:par>
                                <p:cTn id="34" presetID="10" presetClass="entr" presetSubtype="0" fill="hold" grpId="0" nodeType="afterEffect">
                                  <p:stCondLst>
                                    <p:cond delay="0"/>
                                  </p:stCondLst>
                                  <p:childTnLst>
                                    <p:set>
                                      <p:cBhvr>
                                        <p:cTn id="35" dur="1" fill="hold">
                                          <p:stCondLst>
                                            <p:cond delay="0"/>
                                          </p:stCondLst>
                                        </p:cTn>
                                        <p:tgtEl>
                                          <p:spTgt spid="64"/>
                                        </p:tgtEl>
                                        <p:attrNameLst>
                                          <p:attrName>style.visibility</p:attrName>
                                        </p:attrNameLst>
                                      </p:cBhvr>
                                      <p:to>
                                        <p:strVal val="visible"/>
                                      </p:to>
                                    </p:set>
                                    <p:animEffect transition="in" filter="fade">
                                      <p:cBhvr>
                                        <p:cTn id="36" dur="1000"/>
                                        <p:tgtEl>
                                          <p:spTgt spid="64"/>
                                        </p:tgtEl>
                                      </p:cBhvr>
                                    </p:animEffect>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grpId="0" nodeType="clickEffect">
                                  <p:stCondLst>
                                    <p:cond delay="0"/>
                                  </p:stCondLst>
                                  <p:childTnLst>
                                    <p:set>
                                      <p:cBhvr>
                                        <p:cTn id="40" dur="1" fill="hold">
                                          <p:stCondLst>
                                            <p:cond delay="0"/>
                                          </p:stCondLst>
                                        </p:cTn>
                                        <p:tgtEl>
                                          <p:spTgt spid="63"/>
                                        </p:tgtEl>
                                        <p:attrNameLst>
                                          <p:attrName>style.visibility</p:attrName>
                                        </p:attrNameLst>
                                      </p:cBhvr>
                                      <p:to>
                                        <p:strVal val="visible"/>
                                      </p:to>
                                    </p:set>
                                    <p:anim calcmode="lin" valueType="num">
                                      <p:cBhvr>
                                        <p:cTn id="41" dur="2000" fill="hold"/>
                                        <p:tgtEl>
                                          <p:spTgt spid="63"/>
                                        </p:tgtEl>
                                        <p:attrNameLst>
                                          <p:attrName>ppt_w</p:attrName>
                                        </p:attrNameLst>
                                      </p:cBhvr>
                                      <p:tavLst>
                                        <p:tav tm="0">
                                          <p:val>
                                            <p:fltVal val="0"/>
                                          </p:val>
                                        </p:tav>
                                        <p:tav tm="100000">
                                          <p:val>
                                            <p:strVal val="#ppt_w"/>
                                          </p:val>
                                        </p:tav>
                                      </p:tavLst>
                                    </p:anim>
                                    <p:anim calcmode="lin" valueType="num">
                                      <p:cBhvr>
                                        <p:cTn id="42" dur="2000" fill="hold"/>
                                        <p:tgtEl>
                                          <p:spTgt spid="63"/>
                                        </p:tgtEl>
                                        <p:attrNameLst>
                                          <p:attrName>ppt_h</p:attrName>
                                        </p:attrNameLst>
                                      </p:cBhvr>
                                      <p:tavLst>
                                        <p:tav tm="0">
                                          <p:val>
                                            <p:fltVal val="0"/>
                                          </p:val>
                                        </p:tav>
                                        <p:tav tm="100000">
                                          <p:val>
                                            <p:strVal val="#ppt_h"/>
                                          </p:val>
                                        </p:tav>
                                      </p:tavLst>
                                    </p:anim>
                                    <p:animEffect transition="in" filter="fade">
                                      <p:cBhvr>
                                        <p:cTn id="43" dur="2000"/>
                                        <p:tgtEl>
                                          <p:spTgt spid="63"/>
                                        </p:tgtEl>
                                      </p:cBhvr>
                                    </p:animEffect>
                                  </p:childTnLst>
                                </p:cTn>
                              </p:par>
                            </p:childTnLst>
                          </p:cTn>
                        </p:par>
                        <p:par>
                          <p:cTn id="44" fill="hold">
                            <p:stCondLst>
                              <p:cond delay="2000"/>
                            </p:stCondLst>
                            <p:childTnLst>
                              <p:par>
                                <p:cTn id="45" presetID="10" presetClass="entr" presetSubtype="0" fill="hold" grpId="0" nodeType="afterEffect">
                                  <p:stCondLst>
                                    <p:cond delay="0"/>
                                  </p:stCondLst>
                                  <p:childTnLst>
                                    <p:set>
                                      <p:cBhvr>
                                        <p:cTn id="46" dur="1" fill="hold">
                                          <p:stCondLst>
                                            <p:cond delay="0"/>
                                          </p:stCondLst>
                                        </p:cTn>
                                        <p:tgtEl>
                                          <p:spTgt spid="35"/>
                                        </p:tgtEl>
                                        <p:attrNameLst>
                                          <p:attrName>style.visibility</p:attrName>
                                        </p:attrNameLst>
                                      </p:cBhvr>
                                      <p:to>
                                        <p:strVal val="visible"/>
                                      </p:to>
                                    </p:set>
                                    <p:animEffect transition="in" filter="fade">
                                      <p:cBhvr>
                                        <p:cTn id="47" dur="1000"/>
                                        <p:tgtEl>
                                          <p:spTgt spid="35"/>
                                        </p:tgtEl>
                                      </p:cBhvr>
                                    </p:animEffect>
                                  </p:childTnLst>
                                </p:cTn>
                              </p:par>
                            </p:childTnLst>
                          </p:cTn>
                        </p:par>
                      </p:childTnLst>
                    </p:cTn>
                  </p:par>
                  <p:par>
                    <p:cTn id="48" fill="hold">
                      <p:stCondLst>
                        <p:cond delay="indefinite"/>
                      </p:stCondLst>
                      <p:childTnLst>
                        <p:par>
                          <p:cTn id="49" fill="hold">
                            <p:stCondLst>
                              <p:cond delay="0"/>
                            </p:stCondLst>
                            <p:childTnLst>
                              <p:par>
                                <p:cTn id="50" presetID="53" presetClass="entr" presetSubtype="16" fill="hold" grpId="0" nodeType="clickEffect">
                                  <p:stCondLst>
                                    <p:cond delay="0"/>
                                  </p:stCondLst>
                                  <p:childTnLst>
                                    <p:set>
                                      <p:cBhvr>
                                        <p:cTn id="51" dur="1" fill="hold">
                                          <p:stCondLst>
                                            <p:cond delay="0"/>
                                          </p:stCondLst>
                                        </p:cTn>
                                        <p:tgtEl>
                                          <p:spTgt spid="55"/>
                                        </p:tgtEl>
                                        <p:attrNameLst>
                                          <p:attrName>style.visibility</p:attrName>
                                        </p:attrNameLst>
                                      </p:cBhvr>
                                      <p:to>
                                        <p:strVal val="visible"/>
                                      </p:to>
                                    </p:set>
                                    <p:anim calcmode="lin" valueType="num">
                                      <p:cBhvr>
                                        <p:cTn id="52" dur="1000" fill="hold"/>
                                        <p:tgtEl>
                                          <p:spTgt spid="55"/>
                                        </p:tgtEl>
                                        <p:attrNameLst>
                                          <p:attrName>ppt_w</p:attrName>
                                        </p:attrNameLst>
                                      </p:cBhvr>
                                      <p:tavLst>
                                        <p:tav tm="0">
                                          <p:val>
                                            <p:fltVal val="0"/>
                                          </p:val>
                                        </p:tav>
                                        <p:tav tm="100000">
                                          <p:val>
                                            <p:strVal val="#ppt_w"/>
                                          </p:val>
                                        </p:tav>
                                      </p:tavLst>
                                    </p:anim>
                                    <p:anim calcmode="lin" valueType="num">
                                      <p:cBhvr>
                                        <p:cTn id="53" dur="1000" fill="hold"/>
                                        <p:tgtEl>
                                          <p:spTgt spid="55"/>
                                        </p:tgtEl>
                                        <p:attrNameLst>
                                          <p:attrName>ppt_h</p:attrName>
                                        </p:attrNameLst>
                                      </p:cBhvr>
                                      <p:tavLst>
                                        <p:tav tm="0">
                                          <p:val>
                                            <p:fltVal val="0"/>
                                          </p:val>
                                        </p:tav>
                                        <p:tav tm="100000">
                                          <p:val>
                                            <p:strVal val="#ppt_h"/>
                                          </p:val>
                                        </p:tav>
                                      </p:tavLst>
                                    </p:anim>
                                    <p:animEffect transition="in" filter="fade">
                                      <p:cBhvr>
                                        <p:cTn id="54" dur="1000"/>
                                        <p:tgtEl>
                                          <p:spTgt spid="55"/>
                                        </p:tgtEl>
                                      </p:cBhvr>
                                    </p:animEffect>
                                  </p:childTnLst>
                                </p:cTn>
                              </p:par>
                              <p:par>
                                <p:cTn id="55" presetID="53" presetClass="entr" presetSubtype="16" fill="hold" grpId="0" nodeType="withEffect">
                                  <p:stCondLst>
                                    <p:cond delay="0"/>
                                  </p:stCondLst>
                                  <p:childTnLst>
                                    <p:set>
                                      <p:cBhvr>
                                        <p:cTn id="56" dur="1" fill="hold">
                                          <p:stCondLst>
                                            <p:cond delay="0"/>
                                          </p:stCondLst>
                                        </p:cTn>
                                        <p:tgtEl>
                                          <p:spTgt spid="37"/>
                                        </p:tgtEl>
                                        <p:attrNameLst>
                                          <p:attrName>style.visibility</p:attrName>
                                        </p:attrNameLst>
                                      </p:cBhvr>
                                      <p:to>
                                        <p:strVal val="visible"/>
                                      </p:to>
                                    </p:set>
                                    <p:anim calcmode="lin" valueType="num">
                                      <p:cBhvr>
                                        <p:cTn id="57" dur="1000" fill="hold"/>
                                        <p:tgtEl>
                                          <p:spTgt spid="37"/>
                                        </p:tgtEl>
                                        <p:attrNameLst>
                                          <p:attrName>ppt_w</p:attrName>
                                        </p:attrNameLst>
                                      </p:cBhvr>
                                      <p:tavLst>
                                        <p:tav tm="0">
                                          <p:val>
                                            <p:fltVal val="0"/>
                                          </p:val>
                                        </p:tav>
                                        <p:tav tm="100000">
                                          <p:val>
                                            <p:strVal val="#ppt_w"/>
                                          </p:val>
                                        </p:tav>
                                      </p:tavLst>
                                    </p:anim>
                                    <p:anim calcmode="lin" valueType="num">
                                      <p:cBhvr>
                                        <p:cTn id="58" dur="1000" fill="hold"/>
                                        <p:tgtEl>
                                          <p:spTgt spid="37"/>
                                        </p:tgtEl>
                                        <p:attrNameLst>
                                          <p:attrName>ppt_h</p:attrName>
                                        </p:attrNameLst>
                                      </p:cBhvr>
                                      <p:tavLst>
                                        <p:tav tm="0">
                                          <p:val>
                                            <p:fltVal val="0"/>
                                          </p:val>
                                        </p:tav>
                                        <p:tav tm="100000">
                                          <p:val>
                                            <p:strVal val="#ppt_h"/>
                                          </p:val>
                                        </p:tav>
                                      </p:tavLst>
                                    </p:anim>
                                    <p:animEffect transition="in" filter="fade">
                                      <p:cBhvr>
                                        <p:cTn id="59" dur="1000"/>
                                        <p:tgtEl>
                                          <p:spTgt spid="37"/>
                                        </p:tgtEl>
                                      </p:cBhvr>
                                    </p:animEffect>
                                  </p:childTnLst>
                                </p:cTn>
                              </p:par>
                            </p:childTnLst>
                          </p:cTn>
                        </p:par>
                        <p:par>
                          <p:cTn id="60" fill="hold">
                            <p:stCondLst>
                              <p:cond delay="1000"/>
                            </p:stCondLst>
                            <p:childTnLst>
                              <p:par>
                                <p:cTn id="61" presetID="53" presetClass="entr" presetSubtype="16" fill="hold" grpId="0" nodeType="afterEffect">
                                  <p:stCondLst>
                                    <p:cond delay="0"/>
                                  </p:stCondLst>
                                  <p:childTnLst>
                                    <p:set>
                                      <p:cBhvr>
                                        <p:cTn id="62" dur="1" fill="hold">
                                          <p:stCondLst>
                                            <p:cond delay="0"/>
                                          </p:stCondLst>
                                        </p:cTn>
                                        <p:tgtEl>
                                          <p:spTgt spid="38"/>
                                        </p:tgtEl>
                                        <p:attrNameLst>
                                          <p:attrName>style.visibility</p:attrName>
                                        </p:attrNameLst>
                                      </p:cBhvr>
                                      <p:to>
                                        <p:strVal val="visible"/>
                                      </p:to>
                                    </p:set>
                                    <p:anim calcmode="lin" valueType="num">
                                      <p:cBhvr>
                                        <p:cTn id="63" dur="1000" fill="hold"/>
                                        <p:tgtEl>
                                          <p:spTgt spid="38"/>
                                        </p:tgtEl>
                                        <p:attrNameLst>
                                          <p:attrName>ppt_w</p:attrName>
                                        </p:attrNameLst>
                                      </p:cBhvr>
                                      <p:tavLst>
                                        <p:tav tm="0">
                                          <p:val>
                                            <p:fltVal val="0"/>
                                          </p:val>
                                        </p:tav>
                                        <p:tav tm="100000">
                                          <p:val>
                                            <p:strVal val="#ppt_w"/>
                                          </p:val>
                                        </p:tav>
                                      </p:tavLst>
                                    </p:anim>
                                    <p:anim calcmode="lin" valueType="num">
                                      <p:cBhvr>
                                        <p:cTn id="64" dur="1000" fill="hold"/>
                                        <p:tgtEl>
                                          <p:spTgt spid="38"/>
                                        </p:tgtEl>
                                        <p:attrNameLst>
                                          <p:attrName>ppt_h</p:attrName>
                                        </p:attrNameLst>
                                      </p:cBhvr>
                                      <p:tavLst>
                                        <p:tav tm="0">
                                          <p:val>
                                            <p:fltVal val="0"/>
                                          </p:val>
                                        </p:tav>
                                        <p:tav tm="100000">
                                          <p:val>
                                            <p:strVal val="#ppt_h"/>
                                          </p:val>
                                        </p:tav>
                                      </p:tavLst>
                                    </p:anim>
                                    <p:animEffect transition="in" filter="fade">
                                      <p:cBhvr>
                                        <p:cTn id="65" dur="1000"/>
                                        <p:tgtEl>
                                          <p:spTgt spid="38"/>
                                        </p:tgtEl>
                                      </p:cBhvr>
                                    </p:animEffect>
                                  </p:childTnLst>
                                </p:cTn>
                              </p:par>
                              <p:par>
                                <p:cTn id="66" presetID="53" presetClass="entr" presetSubtype="16" fill="hold" grpId="0" nodeType="withEffect">
                                  <p:stCondLst>
                                    <p:cond delay="0"/>
                                  </p:stCondLst>
                                  <p:childTnLst>
                                    <p:set>
                                      <p:cBhvr>
                                        <p:cTn id="67" dur="1" fill="hold">
                                          <p:stCondLst>
                                            <p:cond delay="0"/>
                                          </p:stCondLst>
                                        </p:cTn>
                                        <p:tgtEl>
                                          <p:spTgt spid="36"/>
                                        </p:tgtEl>
                                        <p:attrNameLst>
                                          <p:attrName>style.visibility</p:attrName>
                                        </p:attrNameLst>
                                      </p:cBhvr>
                                      <p:to>
                                        <p:strVal val="visible"/>
                                      </p:to>
                                    </p:set>
                                    <p:anim calcmode="lin" valueType="num">
                                      <p:cBhvr>
                                        <p:cTn id="68" dur="1000" fill="hold"/>
                                        <p:tgtEl>
                                          <p:spTgt spid="36"/>
                                        </p:tgtEl>
                                        <p:attrNameLst>
                                          <p:attrName>ppt_w</p:attrName>
                                        </p:attrNameLst>
                                      </p:cBhvr>
                                      <p:tavLst>
                                        <p:tav tm="0">
                                          <p:val>
                                            <p:fltVal val="0"/>
                                          </p:val>
                                        </p:tav>
                                        <p:tav tm="100000">
                                          <p:val>
                                            <p:strVal val="#ppt_w"/>
                                          </p:val>
                                        </p:tav>
                                      </p:tavLst>
                                    </p:anim>
                                    <p:anim calcmode="lin" valueType="num">
                                      <p:cBhvr>
                                        <p:cTn id="69" dur="1000" fill="hold"/>
                                        <p:tgtEl>
                                          <p:spTgt spid="36"/>
                                        </p:tgtEl>
                                        <p:attrNameLst>
                                          <p:attrName>ppt_h</p:attrName>
                                        </p:attrNameLst>
                                      </p:cBhvr>
                                      <p:tavLst>
                                        <p:tav tm="0">
                                          <p:val>
                                            <p:fltVal val="0"/>
                                          </p:val>
                                        </p:tav>
                                        <p:tav tm="100000">
                                          <p:val>
                                            <p:strVal val="#ppt_h"/>
                                          </p:val>
                                        </p:tav>
                                      </p:tavLst>
                                    </p:anim>
                                    <p:animEffect transition="in" filter="fade">
                                      <p:cBhvr>
                                        <p:cTn id="70" dur="1000"/>
                                        <p:tgtEl>
                                          <p:spTgt spid="36"/>
                                        </p:tgtEl>
                                      </p:cBhvr>
                                    </p:animEffect>
                                  </p:childTnLst>
                                </p:cTn>
                              </p:par>
                            </p:childTnLst>
                          </p:cTn>
                        </p:par>
                        <p:par>
                          <p:cTn id="71" fill="hold">
                            <p:stCondLst>
                              <p:cond delay="2000"/>
                            </p:stCondLst>
                            <p:childTnLst>
                              <p:par>
                                <p:cTn id="72" presetID="10" presetClass="entr" presetSubtype="0" fill="hold" grpId="0" nodeType="afterEffect">
                                  <p:stCondLst>
                                    <p:cond delay="0"/>
                                  </p:stCondLst>
                                  <p:childTnLst>
                                    <p:set>
                                      <p:cBhvr>
                                        <p:cTn id="73" dur="1" fill="hold">
                                          <p:stCondLst>
                                            <p:cond delay="0"/>
                                          </p:stCondLst>
                                        </p:cTn>
                                        <p:tgtEl>
                                          <p:spTgt spid="40"/>
                                        </p:tgtEl>
                                        <p:attrNameLst>
                                          <p:attrName>style.visibility</p:attrName>
                                        </p:attrNameLst>
                                      </p:cBhvr>
                                      <p:to>
                                        <p:strVal val="visible"/>
                                      </p:to>
                                    </p:set>
                                    <p:animEffect transition="in" filter="fade">
                                      <p:cBhvr>
                                        <p:cTn id="74" dur="1000"/>
                                        <p:tgtEl>
                                          <p:spTgt spid="40"/>
                                        </p:tgtEl>
                                      </p:cBhvr>
                                    </p:animEffect>
                                  </p:childTnLst>
                                </p:cTn>
                              </p:par>
                            </p:childTnLst>
                          </p:cTn>
                        </p:par>
                      </p:childTnLst>
                    </p:cTn>
                  </p:par>
                  <p:par>
                    <p:cTn id="75" fill="hold">
                      <p:stCondLst>
                        <p:cond delay="indefinite"/>
                      </p:stCondLst>
                      <p:childTnLst>
                        <p:par>
                          <p:cTn id="76" fill="hold">
                            <p:stCondLst>
                              <p:cond delay="0"/>
                            </p:stCondLst>
                            <p:childTnLst>
                              <p:par>
                                <p:cTn id="77" presetID="53" presetClass="entr" presetSubtype="16" fill="hold" grpId="0" nodeType="clickEffect">
                                  <p:stCondLst>
                                    <p:cond delay="0"/>
                                  </p:stCondLst>
                                  <p:childTnLst>
                                    <p:set>
                                      <p:cBhvr>
                                        <p:cTn id="78" dur="1" fill="hold">
                                          <p:stCondLst>
                                            <p:cond delay="0"/>
                                          </p:stCondLst>
                                        </p:cTn>
                                        <p:tgtEl>
                                          <p:spTgt spid="41"/>
                                        </p:tgtEl>
                                        <p:attrNameLst>
                                          <p:attrName>style.visibility</p:attrName>
                                        </p:attrNameLst>
                                      </p:cBhvr>
                                      <p:to>
                                        <p:strVal val="visible"/>
                                      </p:to>
                                    </p:set>
                                    <p:anim calcmode="lin" valueType="num">
                                      <p:cBhvr>
                                        <p:cTn id="79" dur="3000" fill="hold"/>
                                        <p:tgtEl>
                                          <p:spTgt spid="41"/>
                                        </p:tgtEl>
                                        <p:attrNameLst>
                                          <p:attrName>ppt_w</p:attrName>
                                        </p:attrNameLst>
                                      </p:cBhvr>
                                      <p:tavLst>
                                        <p:tav tm="0">
                                          <p:val>
                                            <p:fltVal val="0"/>
                                          </p:val>
                                        </p:tav>
                                        <p:tav tm="100000">
                                          <p:val>
                                            <p:strVal val="#ppt_w"/>
                                          </p:val>
                                        </p:tav>
                                      </p:tavLst>
                                    </p:anim>
                                    <p:anim calcmode="lin" valueType="num">
                                      <p:cBhvr>
                                        <p:cTn id="80" dur="3000" fill="hold"/>
                                        <p:tgtEl>
                                          <p:spTgt spid="41"/>
                                        </p:tgtEl>
                                        <p:attrNameLst>
                                          <p:attrName>ppt_h</p:attrName>
                                        </p:attrNameLst>
                                      </p:cBhvr>
                                      <p:tavLst>
                                        <p:tav tm="0">
                                          <p:val>
                                            <p:fltVal val="0"/>
                                          </p:val>
                                        </p:tav>
                                        <p:tav tm="100000">
                                          <p:val>
                                            <p:strVal val="#ppt_h"/>
                                          </p:val>
                                        </p:tav>
                                      </p:tavLst>
                                    </p:anim>
                                    <p:animEffect transition="in" filter="fade">
                                      <p:cBhvr>
                                        <p:cTn id="81" dur="30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19" grpId="0" animBg="1"/>
      <p:bldP spid="36" grpId="0" animBg="1"/>
      <p:bldP spid="37" grpId="0" animBg="1"/>
      <p:bldP spid="38" grpId="0" animBg="1"/>
      <p:bldP spid="40" grpId="0" animBg="1"/>
      <p:bldP spid="55" grpId="0" animBg="1"/>
      <p:bldP spid="35" grpId="0" animBg="1"/>
      <p:bldP spid="63" grpId="0" animBg="1"/>
      <p:bldP spid="6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レーム 3">
            <a:extLst>
              <a:ext uri="{FF2B5EF4-FFF2-40B4-BE49-F238E27FC236}">
                <a16:creationId xmlns:a16="http://schemas.microsoft.com/office/drawing/2014/main" id="{37059DA0-3B30-4677-4068-2DC6E461A88B}"/>
              </a:ext>
            </a:extLst>
          </p:cNvPr>
          <p:cNvSpPr/>
          <p:nvPr/>
        </p:nvSpPr>
        <p:spPr>
          <a:xfrm>
            <a:off x="0" y="1"/>
            <a:ext cx="12192000" cy="6858000"/>
          </a:xfrm>
          <a:prstGeom prst="frame">
            <a:avLst>
              <a:gd name="adj1" fmla="val 4278"/>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23" rtl="0" eaLnBrk="1" fontAlgn="auto" latinLnBrk="0" hangingPunct="1">
              <a:lnSpc>
                <a:spcPct val="100000"/>
              </a:lnSpc>
              <a:spcBef>
                <a:spcPts val="0"/>
              </a:spcBef>
              <a:spcAft>
                <a:spcPts val="0"/>
              </a:spcAft>
              <a:buClrTx/>
              <a:buSzTx/>
              <a:buFontTx/>
              <a:buNone/>
              <a:tabLst/>
              <a:defRPr/>
            </a:pPr>
            <a:endParaRPr kumimoji="1" lang="ja-JP" altLang="en-US" sz="1801"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sp>
        <p:nvSpPr>
          <p:cNvPr id="2" name="テキスト ボックス 1">
            <a:extLst>
              <a:ext uri="{FF2B5EF4-FFF2-40B4-BE49-F238E27FC236}">
                <a16:creationId xmlns:a16="http://schemas.microsoft.com/office/drawing/2014/main" id="{D38CB82D-8993-82FB-BB7F-54766BF5AE11}"/>
              </a:ext>
            </a:extLst>
          </p:cNvPr>
          <p:cNvSpPr txBox="1"/>
          <p:nvPr/>
        </p:nvSpPr>
        <p:spPr>
          <a:xfrm>
            <a:off x="1430212" y="153406"/>
            <a:ext cx="9378462" cy="1345433"/>
          </a:xfrm>
          <a:prstGeom prst="rect">
            <a:avLst/>
          </a:prstGeom>
          <a:noFill/>
        </p:spPr>
        <p:txBody>
          <a:bodyPr wrap="square" rtlCol="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1" lang="ja-JP" altLang="en-US" sz="6000" b="1" i="0" u="none" strike="noStrike" kern="100" cap="none" spc="0" normalizeH="0" baseline="0" noProof="0" dirty="0">
                <a:ln>
                  <a:noFill/>
                </a:ln>
                <a:solidFill>
                  <a:prstClr val="black"/>
                </a:solidFill>
                <a:effectLst>
                  <a:outerShdw blurRad="38100" dist="38100" dir="2700000" algn="tl">
                    <a:srgbClr val="000000">
                      <a:alpha val="43137"/>
                    </a:srgbClr>
                  </a:outerShdw>
                </a:effectLst>
                <a:uLnTx/>
                <a:uFillTx/>
                <a:latin typeface="游ゴシック" panose="020B0400000000000000" pitchFamily="50" charset="-128"/>
                <a:ea typeface="游ゴシック" panose="020B0400000000000000" pitchFamily="50" charset="-128"/>
                <a:cs typeface="Times New Roman" panose="02020603050405020304" pitchFamily="18" charset="0"/>
              </a:rPr>
              <a:t>むしば</a:t>
            </a:r>
            <a:endParaRPr kumimoji="1" lang="en-US" altLang="ja-JP" sz="5400" b="1"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endParaRPr>
          </a:p>
        </p:txBody>
      </p:sp>
      <p:sp>
        <p:nvSpPr>
          <p:cNvPr id="5" name="テキスト ボックス 4">
            <a:extLst>
              <a:ext uri="{FF2B5EF4-FFF2-40B4-BE49-F238E27FC236}">
                <a16:creationId xmlns:a16="http://schemas.microsoft.com/office/drawing/2014/main" id="{06F9FA2F-0A3D-F01D-ADCD-0970984D8347}"/>
              </a:ext>
            </a:extLst>
          </p:cNvPr>
          <p:cNvSpPr txBox="1"/>
          <p:nvPr/>
        </p:nvSpPr>
        <p:spPr>
          <a:xfrm>
            <a:off x="1050619" y="4983779"/>
            <a:ext cx="10000343" cy="1446550"/>
          </a:xfrm>
          <a:prstGeom prst="rect">
            <a:avLst/>
          </a:prstGeom>
          <a:noFill/>
        </p:spPr>
        <p:txBody>
          <a:bodyPr wrap="square" rtlCol="0">
            <a:spAutoFit/>
          </a:bodyPr>
          <a:lstStyle/>
          <a:p>
            <a:pPr marL="0" marR="0" lvl="0" indent="0" algn="ctr" defTabSz="457200" rtl="0" eaLnBrk="1" fontAlgn="auto" latinLnBrk="0" hangingPunct="1">
              <a:spcBef>
                <a:spcPts val="0"/>
              </a:spcBef>
              <a:spcAft>
                <a:spcPts val="0"/>
              </a:spcAft>
              <a:buClrTx/>
              <a:buSzTx/>
              <a:buFontTx/>
              <a:buNone/>
              <a:tabLst/>
              <a:defRPr/>
            </a:pPr>
            <a:r>
              <a:rPr kumimoji="1" lang="ja-JP" altLang="en-US" sz="4400" b="1"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むしばは、はみがきしても</a:t>
            </a:r>
            <a:endParaRPr kumimoji="1" lang="en-US" altLang="ja-JP" sz="4400" b="1"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endParaRPr>
          </a:p>
          <a:p>
            <a:pPr marL="0" marR="0" lvl="0" indent="0" algn="ctr" defTabSz="457200" rtl="0" eaLnBrk="1" fontAlgn="auto" latinLnBrk="0" hangingPunct="1">
              <a:spcBef>
                <a:spcPts val="0"/>
              </a:spcBef>
              <a:spcAft>
                <a:spcPts val="0"/>
              </a:spcAft>
              <a:buClrTx/>
              <a:buSzTx/>
              <a:buFontTx/>
              <a:buNone/>
              <a:tabLst/>
              <a:defRPr/>
            </a:pPr>
            <a:r>
              <a:rPr kumimoji="1" lang="ja-JP" altLang="en-US" sz="4400" b="1" i="0" u="none" strike="noStrike" kern="100" cap="none" spc="0" normalizeH="0" baseline="0" noProof="0" dirty="0">
                <a:ln>
                  <a:noFill/>
                </a:ln>
                <a:solidFill>
                  <a:prstClr val="black"/>
                </a:solidFill>
                <a:effectLst>
                  <a:outerShdw blurRad="38100" dist="38100" dir="2700000" algn="tl">
                    <a:srgbClr val="000000">
                      <a:alpha val="43137"/>
                    </a:srgbClr>
                  </a:outerShdw>
                </a:effectLst>
                <a:uLnTx/>
                <a:uFillTx/>
                <a:latin typeface="游ゴシック" panose="020B0400000000000000" pitchFamily="50" charset="-128"/>
                <a:ea typeface="游ゴシック" panose="020B0400000000000000" pitchFamily="50" charset="-128"/>
                <a:cs typeface="Times New Roman" panose="02020603050405020304" pitchFamily="18" charset="0"/>
              </a:rPr>
              <a:t>なおりません</a:t>
            </a:r>
            <a:endParaRPr kumimoji="1" lang="en-US" altLang="ja-JP" sz="4400" b="1" i="0" u="none" strike="noStrike" kern="100" cap="none" spc="0" normalizeH="0" baseline="0" noProof="0" dirty="0">
              <a:ln>
                <a:noFill/>
              </a:ln>
              <a:solidFill>
                <a:prstClr val="black"/>
              </a:solidFill>
              <a:effectLst>
                <a:outerShdw blurRad="38100" dist="38100" dir="2700000" algn="tl">
                  <a:srgbClr val="000000">
                    <a:alpha val="43137"/>
                  </a:srgbClr>
                </a:outerShdw>
              </a:effectLst>
              <a:uLnTx/>
              <a:uFillTx/>
              <a:latin typeface="游ゴシック" panose="020B0400000000000000" pitchFamily="50" charset="-128"/>
              <a:ea typeface="游ゴシック" panose="020B0400000000000000" pitchFamily="50" charset="-128"/>
              <a:cs typeface="Times New Roman" panose="02020603050405020304" pitchFamily="18" charset="0"/>
            </a:endParaRPr>
          </a:p>
        </p:txBody>
      </p:sp>
      <p:pic>
        <p:nvPicPr>
          <p:cNvPr id="6" name="図 5">
            <a:extLst>
              <a:ext uri="{FF2B5EF4-FFF2-40B4-BE49-F238E27FC236}">
                <a16:creationId xmlns:a16="http://schemas.microsoft.com/office/drawing/2014/main" id="{8CABEE03-D913-92EA-5348-CA611357E0BA}"/>
              </a:ext>
            </a:extLst>
          </p:cNvPr>
          <p:cNvPicPr>
            <a:picLocks noChangeAspect="1"/>
          </p:cNvPicPr>
          <p:nvPr/>
        </p:nvPicPr>
        <p:blipFill>
          <a:blip r:embed="rId3"/>
          <a:stretch>
            <a:fillRect/>
          </a:stretch>
        </p:blipFill>
        <p:spPr>
          <a:xfrm>
            <a:off x="9399269" y="4756957"/>
            <a:ext cx="2082404" cy="1900194"/>
          </a:xfrm>
          <a:prstGeom prst="rect">
            <a:avLst/>
          </a:prstGeom>
        </p:spPr>
      </p:pic>
      <p:grpSp>
        <p:nvGrpSpPr>
          <p:cNvPr id="12" name="グループ化 11">
            <a:extLst>
              <a:ext uri="{FF2B5EF4-FFF2-40B4-BE49-F238E27FC236}">
                <a16:creationId xmlns:a16="http://schemas.microsoft.com/office/drawing/2014/main" id="{CD9DC1CE-F03D-38F5-BB1E-5E015C203ADB}"/>
              </a:ext>
            </a:extLst>
          </p:cNvPr>
          <p:cNvGrpSpPr/>
          <p:nvPr/>
        </p:nvGrpSpPr>
        <p:grpSpPr>
          <a:xfrm>
            <a:off x="448096" y="1832518"/>
            <a:ext cx="11295808" cy="2817585"/>
            <a:chOff x="448096" y="1832518"/>
            <a:chExt cx="11295808" cy="2817585"/>
          </a:xfrm>
        </p:grpSpPr>
        <p:pic>
          <p:nvPicPr>
            <p:cNvPr id="7" name="図 6">
              <a:extLst>
                <a:ext uri="{FF2B5EF4-FFF2-40B4-BE49-F238E27FC236}">
                  <a16:creationId xmlns:a16="http://schemas.microsoft.com/office/drawing/2014/main" id="{F5420145-3F16-A411-864F-260C6DB6726A}"/>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9137039" y="1837638"/>
              <a:ext cx="2606865" cy="2807345"/>
            </a:xfrm>
            <a:prstGeom prst="rect">
              <a:avLst/>
            </a:prstGeom>
          </p:spPr>
        </p:pic>
        <p:pic>
          <p:nvPicPr>
            <p:cNvPr id="8" name="図 7">
              <a:extLst>
                <a:ext uri="{FF2B5EF4-FFF2-40B4-BE49-F238E27FC236}">
                  <a16:creationId xmlns:a16="http://schemas.microsoft.com/office/drawing/2014/main" id="{4A8EE173-34A2-C922-AF37-46B7C7E7D49D}"/>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3249429" y="1837636"/>
              <a:ext cx="2608293" cy="2807346"/>
            </a:xfrm>
            <a:prstGeom prst="rect">
              <a:avLst/>
            </a:prstGeom>
          </p:spPr>
        </p:pic>
        <p:pic>
          <p:nvPicPr>
            <p:cNvPr id="9" name="図 8">
              <a:extLst>
                <a:ext uri="{FF2B5EF4-FFF2-40B4-BE49-F238E27FC236}">
                  <a16:creationId xmlns:a16="http://schemas.microsoft.com/office/drawing/2014/main" id="{2DB9755C-9E44-8B83-E58E-FAAFA08E4913}"/>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6266503" y="1837637"/>
              <a:ext cx="2461756" cy="2807345"/>
            </a:xfrm>
            <a:prstGeom prst="rect">
              <a:avLst/>
            </a:prstGeom>
          </p:spPr>
        </p:pic>
        <p:pic>
          <p:nvPicPr>
            <p:cNvPr id="10" name="図 9">
              <a:extLst>
                <a:ext uri="{FF2B5EF4-FFF2-40B4-BE49-F238E27FC236}">
                  <a16:creationId xmlns:a16="http://schemas.microsoft.com/office/drawing/2014/main" id="{3C8D06E3-3C2F-9806-9C81-FEA3C61F6793}"/>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flipV="1">
              <a:off x="448096" y="1832518"/>
              <a:ext cx="2392552" cy="2817585"/>
            </a:xfrm>
            <a:prstGeom prst="rect">
              <a:avLst/>
            </a:prstGeom>
          </p:spPr>
        </p:pic>
      </p:grpSp>
      <p:sp>
        <p:nvSpPr>
          <p:cNvPr id="13" name="矢印: 右 12">
            <a:extLst>
              <a:ext uri="{FF2B5EF4-FFF2-40B4-BE49-F238E27FC236}">
                <a16:creationId xmlns:a16="http://schemas.microsoft.com/office/drawing/2014/main" id="{8EE0512D-968A-876C-3DEE-BA31EF378624}"/>
              </a:ext>
            </a:extLst>
          </p:cNvPr>
          <p:cNvSpPr/>
          <p:nvPr/>
        </p:nvSpPr>
        <p:spPr>
          <a:xfrm>
            <a:off x="2883652" y="3047282"/>
            <a:ext cx="322772" cy="483318"/>
          </a:xfrm>
          <a:prstGeom prst="rightArrow">
            <a:avLst>
              <a:gd name="adj1" fmla="val 50000"/>
              <a:gd name="adj2" fmla="val 57869"/>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4" name="矢印: 右 13">
            <a:extLst>
              <a:ext uri="{FF2B5EF4-FFF2-40B4-BE49-F238E27FC236}">
                <a16:creationId xmlns:a16="http://schemas.microsoft.com/office/drawing/2014/main" id="{594CD8E8-F94E-3B7D-875F-DB55EA18BD36}"/>
              </a:ext>
            </a:extLst>
          </p:cNvPr>
          <p:cNvSpPr/>
          <p:nvPr/>
        </p:nvSpPr>
        <p:spPr>
          <a:xfrm>
            <a:off x="5889405" y="2999650"/>
            <a:ext cx="322772" cy="483318"/>
          </a:xfrm>
          <a:prstGeom prst="rightArrow">
            <a:avLst>
              <a:gd name="adj1" fmla="val 50000"/>
              <a:gd name="adj2" fmla="val 57869"/>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5" name="矢印: 右 14">
            <a:extLst>
              <a:ext uri="{FF2B5EF4-FFF2-40B4-BE49-F238E27FC236}">
                <a16:creationId xmlns:a16="http://schemas.microsoft.com/office/drawing/2014/main" id="{30DD243E-15D7-5AAD-EF4F-E91C0CB59052}"/>
              </a:ext>
            </a:extLst>
          </p:cNvPr>
          <p:cNvSpPr/>
          <p:nvPr/>
        </p:nvSpPr>
        <p:spPr>
          <a:xfrm>
            <a:off x="8771263" y="2999650"/>
            <a:ext cx="322772" cy="483318"/>
          </a:xfrm>
          <a:prstGeom prst="rightArrow">
            <a:avLst>
              <a:gd name="adj1" fmla="val 50000"/>
              <a:gd name="adj2" fmla="val 57869"/>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38033584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5" name="図 84" descr="ロゴ&#10;&#10;自動的に生成された説明">
            <a:extLst>
              <a:ext uri="{FF2B5EF4-FFF2-40B4-BE49-F238E27FC236}">
                <a16:creationId xmlns:a16="http://schemas.microsoft.com/office/drawing/2014/main" id="{01B4C7FF-560C-532A-A93E-26FC22A9C84A}"/>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rot="15671352">
            <a:off x="2081030" y="3250073"/>
            <a:ext cx="3059960" cy="1464109"/>
          </a:xfrm>
          <a:prstGeom prst="rect">
            <a:avLst/>
          </a:prstGeom>
        </p:spPr>
      </p:pic>
      <p:pic>
        <p:nvPicPr>
          <p:cNvPr id="3" name="図 2">
            <a:extLst>
              <a:ext uri="{FF2B5EF4-FFF2-40B4-BE49-F238E27FC236}">
                <a16:creationId xmlns:a16="http://schemas.microsoft.com/office/drawing/2014/main" id="{179D163F-075A-6ACD-FF88-2E736B88D108}"/>
              </a:ext>
            </a:extLst>
          </p:cNvPr>
          <p:cNvPicPr>
            <a:picLocks noChangeAspect="1"/>
          </p:cNvPicPr>
          <p:nvPr/>
        </p:nvPicPr>
        <p:blipFill>
          <a:blip r:embed="rId4"/>
          <a:stretch>
            <a:fillRect/>
          </a:stretch>
        </p:blipFill>
        <p:spPr>
          <a:xfrm>
            <a:off x="5279371" y="3802673"/>
            <a:ext cx="2805356" cy="2997993"/>
          </a:xfrm>
          <a:prstGeom prst="rect">
            <a:avLst/>
          </a:prstGeom>
        </p:spPr>
      </p:pic>
      <p:pic>
        <p:nvPicPr>
          <p:cNvPr id="5" name="図 4">
            <a:extLst>
              <a:ext uri="{FF2B5EF4-FFF2-40B4-BE49-F238E27FC236}">
                <a16:creationId xmlns:a16="http://schemas.microsoft.com/office/drawing/2014/main" id="{3A3BF4EA-70E2-BE89-69C8-96A91F23D4A9}"/>
              </a:ext>
            </a:extLst>
          </p:cNvPr>
          <p:cNvPicPr>
            <a:picLocks noChangeAspect="1"/>
          </p:cNvPicPr>
          <p:nvPr/>
        </p:nvPicPr>
        <p:blipFill>
          <a:blip r:embed="rId5"/>
          <a:stretch>
            <a:fillRect/>
          </a:stretch>
        </p:blipFill>
        <p:spPr>
          <a:xfrm flipH="1">
            <a:off x="8684811" y="4015544"/>
            <a:ext cx="2914310" cy="3010703"/>
          </a:xfrm>
          <a:prstGeom prst="rect">
            <a:avLst/>
          </a:prstGeom>
        </p:spPr>
      </p:pic>
      <p:sp>
        <p:nvSpPr>
          <p:cNvPr id="4" name="フレーム 3">
            <a:extLst>
              <a:ext uri="{FF2B5EF4-FFF2-40B4-BE49-F238E27FC236}">
                <a16:creationId xmlns:a16="http://schemas.microsoft.com/office/drawing/2014/main" id="{37059DA0-3B30-4677-4068-2DC6E461A88B}"/>
              </a:ext>
            </a:extLst>
          </p:cNvPr>
          <p:cNvSpPr/>
          <p:nvPr/>
        </p:nvSpPr>
        <p:spPr>
          <a:xfrm>
            <a:off x="-9000" y="-317"/>
            <a:ext cx="12192000" cy="6858000"/>
          </a:xfrm>
          <a:prstGeom prst="frame">
            <a:avLst>
              <a:gd name="adj1" fmla="val 4278"/>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23" rtl="0" eaLnBrk="1" fontAlgn="auto" latinLnBrk="0" hangingPunct="1">
              <a:lnSpc>
                <a:spcPct val="100000"/>
              </a:lnSpc>
              <a:spcBef>
                <a:spcPts val="0"/>
              </a:spcBef>
              <a:spcAft>
                <a:spcPts val="0"/>
              </a:spcAft>
              <a:buClrTx/>
              <a:buSzTx/>
              <a:buFontTx/>
              <a:buNone/>
              <a:tabLst/>
              <a:defRPr/>
            </a:pPr>
            <a:endParaRPr kumimoji="1" lang="ja-JP" altLang="en-US" sz="1801"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sp>
        <p:nvSpPr>
          <p:cNvPr id="2" name="テキスト ボックス 1">
            <a:extLst>
              <a:ext uri="{FF2B5EF4-FFF2-40B4-BE49-F238E27FC236}">
                <a16:creationId xmlns:a16="http://schemas.microsoft.com/office/drawing/2014/main" id="{A0D45143-D322-1EA4-0FE2-3BB0EC686B78}"/>
              </a:ext>
            </a:extLst>
          </p:cNvPr>
          <p:cNvSpPr txBox="1"/>
          <p:nvPr/>
        </p:nvSpPr>
        <p:spPr>
          <a:xfrm>
            <a:off x="216747" y="153406"/>
            <a:ext cx="11610414" cy="1345433"/>
          </a:xfrm>
          <a:prstGeom prst="rect">
            <a:avLst/>
          </a:prstGeom>
          <a:noFill/>
        </p:spPr>
        <p:txBody>
          <a:bodyPr wrap="square" rtlCol="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1" lang="ja-JP" altLang="en-US" sz="6000" b="1" i="0" u="none" strike="noStrike" kern="100" cap="none" spc="0" normalizeH="0" baseline="0" noProof="0" dirty="0">
                <a:ln>
                  <a:noFill/>
                </a:ln>
                <a:solidFill>
                  <a:prstClr val="black"/>
                </a:solidFill>
                <a:effectLst>
                  <a:outerShdw blurRad="38100" dist="38100" dir="2700000" algn="tl">
                    <a:srgbClr val="000000">
                      <a:alpha val="43137"/>
                    </a:srgbClr>
                  </a:outerShdw>
                </a:effectLst>
                <a:uLnTx/>
                <a:uFillTx/>
                <a:latin typeface="游ゴシック" panose="020B0400000000000000" pitchFamily="50" charset="-128"/>
                <a:ea typeface="游ゴシック" panose="020B0400000000000000" pitchFamily="50" charset="-128"/>
                <a:cs typeface="Times New Roman" panose="02020603050405020304" pitchFamily="18" charset="0"/>
              </a:rPr>
              <a:t>むしば</a:t>
            </a:r>
            <a:r>
              <a:rPr kumimoji="1" lang="ja-JP" altLang="en-US" sz="5400" b="1"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にならないようにするには？</a:t>
            </a:r>
            <a:endParaRPr kumimoji="1" lang="en-US" altLang="ja-JP" sz="5400" b="1"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endParaRPr>
          </a:p>
        </p:txBody>
      </p:sp>
      <p:grpSp>
        <p:nvGrpSpPr>
          <p:cNvPr id="9" name="グループ化 8">
            <a:extLst>
              <a:ext uri="{FF2B5EF4-FFF2-40B4-BE49-F238E27FC236}">
                <a16:creationId xmlns:a16="http://schemas.microsoft.com/office/drawing/2014/main" id="{AAA894B1-20FB-823B-A9D5-450AE07EB73C}"/>
              </a:ext>
            </a:extLst>
          </p:cNvPr>
          <p:cNvGrpSpPr/>
          <p:nvPr/>
        </p:nvGrpSpPr>
        <p:grpSpPr>
          <a:xfrm>
            <a:off x="829259" y="2683783"/>
            <a:ext cx="3625156" cy="3653632"/>
            <a:chOff x="4662609" y="3006573"/>
            <a:chExt cx="2432540" cy="2597965"/>
          </a:xfrm>
        </p:grpSpPr>
        <p:pic>
          <p:nvPicPr>
            <p:cNvPr id="11" name="図 10" descr="抽象, 挿絵 が含まれている画像&#10;&#10;自動的に生成された説明">
              <a:extLst>
                <a:ext uri="{FF2B5EF4-FFF2-40B4-BE49-F238E27FC236}">
                  <a16:creationId xmlns:a16="http://schemas.microsoft.com/office/drawing/2014/main" id="{3699776F-22CA-2BB2-CF03-E566BC6BDF4A}"/>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4870450" y="3006573"/>
              <a:ext cx="2016858" cy="2237239"/>
            </a:xfrm>
            <a:prstGeom prst="rect">
              <a:avLst/>
            </a:prstGeom>
          </p:spPr>
        </p:pic>
        <p:sp>
          <p:nvSpPr>
            <p:cNvPr id="12" name="四角形: 上の 2 つの角を丸める 11">
              <a:extLst>
                <a:ext uri="{FF2B5EF4-FFF2-40B4-BE49-F238E27FC236}">
                  <a16:creationId xmlns:a16="http://schemas.microsoft.com/office/drawing/2014/main" id="{8D842269-68D5-D0B3-2A2B-E96947CAEA97}"/>
                </a:ext>
              </a:extLst>
            </p:cNvPr>
            <p:cNvSpPr/>
            <p:nvPr/>
          </p:nvSpPr>
          <p:spPr>
            <a:xfrm>
              <a:off x="4662609" y="4761787"/>
              <a:ext cx="2432540" cy="842751"/>
            </a:xfrm>
            <a:prstGeom prst="round2SameRect">
              <a:avLst/>
            </a:prstGeom>
            <a:solidFill>
              <a:srgbClr val="FF6699">
                <a:alpha val="94902"/>
              </a:srgbClr>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grpSp>
      <p:pic>
        <p:nvPicPr>
          <p:cNvPr id="10" name="図 9">
            <a:extLst>
              <a:ext uri="{FF2B5EF4-FFF2-40B4-BE49-F238E27FC236}">
                <a16:creationId xmlns:a16="http://schemas.microsoft.com/office/drawing/2014/main" id="{A9743FFC-260B-8F33-3754-316504A64F1A}"/>
              </a:ext>
            </a:extLst>
          </p:cNvPr>
          <p:cNvPicPr>
            <a:picLocks noChangeAspect="1"/>
          </p:cNvPicPr>
          <p:nvPr/>
        </p:nvPicPr>
        <p:blipFill>
          <a:blip r:embed="rId7">
            <a:extLst>
              <a:ext uri="{BEBA8EAE-BF5A-486C-A8C5-ECC9F3942E4B}">
                <a14:imgProps xmlns:a14="http://schemas.microsoft.com/office/drawing/2010/main">
                  <a14:imgLayer r:embed="rId8">
                    <a14:imgEffect>
                      <a14:colorTemperature colorTemp="4700"/>
                    </a14:imgEffect>
                    <a14:imgEffect>
                      <a14:saturation sat="400000"/>
                    </a14:imgEffect>
                  </a14:imgLayer>
                </a14:imgProps>
              </a:ext>
            </a:extLst>
          </a:blip>
          <a:stretch>
            <a:fillRect/>
          </a:stretch>
        </p:blipFill>
        <p:spPr>
          <a:xfrm rot="13374607" flipH="1">
            <a:off x="1855394" y="251280"/>
            <a:ext cx="2784570" cy="3212967"/>
          </a:xfrm>
          <a:prstGeom prst="rect">
            <a:avLst/>
          </a:prstGeom>
        </p:spPr>
      </p:pic>
      <p:sp>
        <p:nvSpPr>
          <p:cNvPr id="34" name="テキスト ボックス 33">
            <a:extLst>
              <a:ext uri="{FF2B5EF4-FFF2-40B4-BE49-F238E27FC236}">
                <a16:creationId xmlns:a16="http://schemas.microsoft.com/office/drawing/2014/main" id="{A650FD66-1C95-1900-7102-82363FB32057}"/>
              </a:ext>
            </a:extLst>
          </p:cNvPr>
          <p:cNvSpPr txBox="1"/>
          <p:nvPr/>
        </p:nvSpPr>
        <p:spPr>
          <a:xfrm>
            <a:off x="4307787" y="2487974"/>
            <a:ext cx="7378943" cy="923330"/>
          </a:xfrm>
          <a:prstGeom prst="rect">
            <a:avLst/>
          </a:prstGeom>
          <a:noFill/>
        </p:spPr>
        <p:txBody>
          <a:bodyPr wrap="none" rtlCol="0">
            <a:spAutoFit/>
          </a:bodyPr>
          <a:lstStyle/>
          <a:p>
            <a:pPr marL="266700"/>
            <a:r>
              <a:rPr lang="ja-JP" altLang="en-US" sz="5400" b="1" dirty="0">
                <a:solidFill>
                  <a:srgbClr val="EF7C1D"/>
                </a:solidFill>
                <a:latin typeface="+mn-ea"/>
              </a:rPr>
              <a:t>じょうずなはみがき！</a:t>
            </a:r>
            <a:endParaRPr lang="en-US" altLang="ja-JP" sz="5400" b="1" dirty="0">
              <a:solidFill>
                <a:srgbClr val="EF7C1D"/>
              </a:solidFill>
              <a:latin typeface="+mn-ea"/>
            </a:endParaRPr>
          </a:p>
        </p:txBody>
      </p:sp>
      <p:grpSp>
        <p:nvGrpSpPr>
          <p:cNvPr id="20" name="グループ化 19">
            <a:extLst>
              <a:ext uri="{FF2B5EF4-FFF2-40B4-BE49-F238E27FC236}">
                <a16:creationId xmlns:a16="http://schemas.microsoft.com/office/drawing/2014/main" id="{77E68EC8-0183-C7EC-9DF1-DEDD4CAA677E}"/>
              </a:ext>
            </a:extLst>
          </p:cNvPr>
          <p:cNvGrpSpPr/>
          <p:nvPr/>
        </p:nvGrpSpPr>
        <p:grpSpPr>
          <a:xfrm>
            <a:off x="1412464" y="2404880"/>
            <a:ext cx="2466238" cy="909157"/>
            <a:chOff x="1412464" y="2404880"/>
            <a:chExt cx="2466238" cy="909157"/>
          </a:xfrm>
        </p:grpSpPr>
        <p:grpSp>
          <p:nvGrpSpPr>
            <p:cNvPr id="18" name="グループ化 17">
              <a:extLst>
                <a:ext uri="{FF2B5EF4-FFF2-40B4-BE49-F238E27FC236}">
                  <a16:creationId xmlns:a16="http://schemas.microsoft.com/office/drawing/2014/main" id="{46F4B5B5-F0CC-9CBB-5596-4ED71846FC94}"/>
                </a:ext>
              </a:extLst>
            </p:cNvPr>
            <p:cNvGrpSpPr/>
            <p:nvPr/>
          </p:nvGrpSpPr>
          <p:grpSpPr>
            <a:xfrm>
              <a:off x="1412464" y="2504431"/>
              <a:ext cx="735001" cy="786160"/>
              <a:chOff x="4170178" y="1361318"/>
              <a:chExt cx="735001" cy="786160"/>
            </a:xfrm>
          </p:grpSpPr>
          <p:pic>
            <p:nvPicPr>
              <p:cNvPr id="7" name="図 6">
                <a:extLst>
                  <a:ext uri="{FF2B5EF4-FFF2-40B4-BE49-F238E27FC236}">
                    <a16:creationId xmlns:a16="http://schemas.microsoft.com/office/drawing/2014/main" id="{EEF44082-D415-0F93-EC3F-9E2B8DACF431}"/>
                  </a:ext>
                </a:extLst>
              </p:cNvPr>
              <p:cNvPicPr>
                <a:picLocks noChangeAspect="1"/>
              </p:cNvPicPr>
              <p:nvPr/>
            </p:nvPicPr>
            <p:blipFill>
              <a:blip r:embed="rId9" cstate="print">
                <a:duotone>
                  <a:schemeClr val="accent2">
                    <a:shade val="45000"/>
                    <a:satMod val="135000"/>
                  </a:schemeClr>
                  <a:prstClr val="white"/>
                </a:duotone>
                <a:extLst>
                  <a:ext uri="{28A0092B-C50C-407E-A947-70E740481C1C}">
                    <a14:useLocalDpi xmlns:a14="http://schemas.microsoft.com/office/drawing/2010/main"/>
                  </a:ext>
                </a:extLst>
              </a:blip>
              <a:stretch>
                <a:fillRect/>
              </a:stretch>
            </p:blipFill>
            <p:spPr>
              <a:xfrm flipH="1">
                <a:off x="4170178" y="1361318"/>
                <a:ext cx="735001" cy="582488"/>
              </a:xfrm>
              <a:prstGeom prst="rect">
                <a:avLst/>
              </a:prstGeom>
            </p:spPr>
          </p:pic>
          <p:sp>
            <p:nvSpPr>
              <p:cNvPr id="15" name="涙形 14">
                <a:extLst>
                  <a:ext uri="{FF2B5EF4-FFF2-40B4-BE49-F238E27FC236}">
                    <a16:creationId xmlns:a16="http://schemas.microsoft.com/office/drawing/2014/main" id="{11DFA9C2-53DF-B7CC-F86A-255F6D8534C0}"/>
                  </a:ext>
                </a:extLst>
              </p:cNvPr>
              <p:cNvSpPr/>
              <p:nvPr/>
            </p:nvSpPr>
            <p:spPr>
              <a:xfrm rot="16937575">
                <a:off x="4701927" y="1981502"/>
                <a:ext cx="174899" cy="157054"/>
              </a:xfrm>
              <a:prstGeom prst="teardrop">
                <a:avLst>
                  <a:gd name="adj" fmla="val 187993"/>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6" name="涙形 15">
                <a:extLst>
                  <a:ext uri="{FF2B5EF4-FFF2-40B4-BE49-F238E27FC236}">
                    <a16:creationId xmlns:a16="http://schemas.microsoft.com/office/drawing/2014/main" id="{B307FD53-376A-1FA8-4F7E-7069C5D31C64}"/>
                  </a:ext>
                </a:extLst>
              </p:cNvPr>
              <p:cNvSpPr/>
              <p:nvPr/>
            </p:nvSpPr>
            <p:spPr>
              <a:xfrm rot="19991822">
                <a:off x="4198557" y="1931470"/>
                <a:ext cx="151196" cy="161895"/>
              </a:xfrm>
              <a:prstGeom prst="teardrop">
                <a:avLst>
                  <a:gd name="adj" fmla="val 187993"/>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grpSp>
        <p:grpSp>
          <p:nvGrpSpPr>
            <p:cNvPr id="28" name="グループ化 27">
              <a:extLst>
                <a:ext uri="{FF2B5EF4-FFF2-40B4-BE49-F238E27FC236}">
                  <a16:creationId xmlns:a16="http://schemas.microsoft.com/office/drawing/2014/main" id="{880F4EBB-D358-AD34-6EC9-7478B8A4CF90}"/>
                </a:ext>
              </a:extLst>
            </p:cNvPr>
            <p:cNvGrpSpPr/>
            <p:nvPr/>
          </p:nvGrpSpPr>
          <p:grpSpPr>
            <a:xfrm>
              <a:off x="3143701" y="2404880"/>
              <a:ext cx="735001" cy="786160"/>
              <a:chOff x="4170178" y="1361318"/>
              <a:chExt cx="735001" cy="786160"/>
            </a:xfrm>
          </p:grpSpPr>
          <p:pic>
            <p:nvPicPr>
              <p:cNvPr id="30" name="図 29">
                <a:extLst>
                  <a:ext uri="{FF2B5EF4-FFF2-40B4-BE49-F238E27FC236}">
                    <a16:creationId xmlns:a16="http://schemas.microsoft.com/office/drawing/2014/main" id="{0C0F7449-15C7-F629-C14C-35CC6384FC7C}"/>
                  </a:ext>
                </a:extLst>
              </p:cNvPr>
              <p:cNvPicPr>
                <a:picLocks noChangeAspect="1"/>
              </p:cNvPicPr>
              <p:nvPr/>
            </p:nvPicPr>
            <p:blipFill>
              <a:blip r:embed="rId9" cstate="print">
                <a:duotone>
                  <a:schemeClr val="accent2">
                    <a:shade val="45000"/>
                    <a:satMod val="135000"/>
                  </a:schemeClr>
                  <a:prstClr val="white"/>
                </a:duotone>
                <a:extLst>
                  <a:ext uri="{28A0092B-C50C-407E-A947-70E740481C1C}">
                    <a14:useLocalDpi xmlns:a14="http://schemas.microsoft.com/office/drawing/2010/main"/>
                  </a:ext>
                </a:extLst>
              </a:blip>
              <a:stretch>
                <a:fillRect/>
              </a:stretch>
            </p:blipFill>
            <p:spPr>
              <a:xfrm flipH="1">
                <a:off x="4170178" y="1361318"/>
                <a:ext cx="735001" cy="582488"/>
              </a:xfrm>
              <a:prstGeom prst="rect">
                <a:avLst/>
              </a:prstGeom>
            </p:spPr>
          </p:pic>
          <p:sp>
            <p:nvSpPr>
              <p:cNvPr id="31" name="涙形 30">
                <a:extLst>
                  <a:ext uri="{FF2B5EF4-FFF2-40B4-BE49-F238E27FC236}">
                    <a16:creationId xmlns:a16="http://schemas.microsoft.com/office/drawing/2014/main" id="{E0279329-3162-E685-CCF5-B278DFFE2B11}"/>
                  </a:ext>
                </a:extLst>
              </p:cNvPr>
              <p:cNvSpPr/>
              <p:nvPr/>
            </p:nvSpPr>
            <p:spPr>
              <a:xfrm rot="16937575">
                <a:off x="4701927" y="1981502"/>
                <a:ext cx="174899" cy="157054"/>
              </a:xfrm>
              <a:prstGeom prst="teardrop">
                <a:avLst>
                  <a:gd name="adj" fmla="val 187993"/>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32" name="涙形 31">
                <a:extLst>
                  <a:ext uri="{FF2B5EF4-FFF2-40B4-BE49-F238E27FC236}">
                    <a16:creationId xmlns:a16="http://schemas.microsoft.com/office/drawing/2014/main" id="{1CBC80DC-5D55-7098-B91D-8A6C30AABCD8}"/>
                  </a:ext>
                </a:extLst>
              </p:cNvPr>
              <p:cNvSpPr/>
              <p:nvPr/>
            </p:nvSpPr>
            <p:spPr>
              <a:xfrm rot="19991822">
                <a:off x="4198557" y="1931470"/>
                <a:ext cx="151196" cy="161895"/>
              </a:xfrm>
              <a:prstGeom prst="teardrop">
                <a:avLst>
                  <a:gd name="adj" fmla="val 187993"/>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grpSp>
        <p:grpSp>
          <p:nvGrpSpPr>
            <p:cNvPr id="22" name="グループ化 21">
              <a:extLst>
                <a:ext uri="{FF2B5EF4-FFF2-40B4-BE49-F238E27FC236}">
                  <a16:creationId xmlns:a16="http://schemas.microsoft.com/office/drawing/2014/main" id="{5F258F21-61A5-7878-6AE8-FEB142F28550}"/>
                </a:ext>
              </a:extLst>
            </p:cNvPr>
            <p:cNvGrpSpPr/>
            <p:nvPr/>
          </p:nvGrpSpPr>
          <p:grpSpPr>
            <a:xfrm>
              <a:off x="2247129" y="2527877"/>
              <a:ext cx="735001" cy="786160"/>
              <a:chOff x="4170178" y="1361318"/>
              <a:chExt cx="735001" cy="786160"/>
            </a:xfrm>
          </p:grpSpPr>
          <p:pic>
            <p:nvPicPr>
              <p:cNvPr id="24" name="図 23">
                <a:extLst>
                  <a:ext uri="{FF2B5EF4-FFF2-40B4-BE49-F238E27FC236}">
                    <a16:creationId xmlns:a16="http://schemas.microsoft.com/office/drawing/2014/main" id="{82A70284-F4C3-0769-312D-790BF7179714}"/>
                  </a:ext>
                </a:extLst>
              </p:cNvPr>
              <p:cNvPicPr>
                <a:picLocks noChangeAspect="1"/>
              </p:cNvPicPr>
              <p:nvPr/>
            </p:nvPicPr>
            <p:blipFill>
              <a:blip r:embed="rId9" cstate="print">
                <a:duotone>
                  <a:schemeClr val="accent2">
                    <a:shade val="45000"/>
                    <a:satMod val="135000"/>
                  </a:schemeClr>
                  <a:prstClr val="white"/>
                </a:duotone>
                <a:extLst>
                  <a:ext uri="{28A0092B-C50C-407E-A947-70E740481C1C}">
                    <a14:useLocalDpi xmlns:a14="http://schemas.microsoft.com/office/drawing/2010/main"/>
                  </a:ext>
                </a:extLst>
              </a:blip>
              <a:stretch>
                <a:fillRect/>
              </a:stretch>
            </p:blipFill>
            <p:spPr>
              <a:xfrm flipH="1">
                <a:off x="4170178" y="1361318"/>
                <a:ext cx="735001" cy="582488"/>
              </a:xfrm>
              <a:prstGeom prst="rect">
                <a:avLst/>
              </a:prstGeom>
            </p:spPr>
          </p:pic>
          <p:sp>
            <p:nvSpPr>
              <p:cNvPr id="25" name="涙形 24">
                <a:extLst>
                  <a:ext uri="{FF2B5EF4-FFF2-40B4-BE49-F238E27FC236}">
                    <a16:creationId xmlns:a16="http://schemas.microsoft.com/office/drawing/2014/main" id="{8DBBC54A-0960-0F25-F915-FE8F7423824D}"/>
                  </a:ext>
                </a:extLst>
              </p:cNvPr>
              <p:cNvSpPr/>
              <p:nvPr/>
            </p:nvSpPr>
            <p:spPr>
              <a:xfrm rot="16937575">
                <a:off x="4701927" y="1981502"/>
                <a:ext cx="174899" cy="157054"/>
              </a:xfrm>
              <a:prstGeom prst="teardrop">
                <a:avLst>
                  <a:gd name="adj" fmla="val 187993"/>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6" name="涙形 25">
                <a:extLst>
                  <a:ext uri="{FF2B5EF4-FFF2-40B4-BE49-F238E27FC236}">
                    <a16:creationId xmlns:a16="http://schemas.microsoft.com/office/drawing/2014/main" id="{1A740B45-6F38-2E0F-6B97-6417BEF27B9E}"/>
                  </a:ext>
                </a:extLst>
              </p:cNvPr>
              <p:cNvSpPr/>
              <p:nvPr/>
            </p:nvSpPr>
            <p:spPr>
              <a:xfrm rot="19991822">
                <a:off x="4198557" y="1931470"/>
                <a:ext cx="151196" cy="161895"/>
              </a:xfrm>
              <a:prstGeom prst="teardrop">
                <a:avLst>
                  <a:gd name="adj" fmla="val 187993"/>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grpSp>
      </p:grpSp>
      <p:grpSp>
        <p:nvGrpSpPr>
          <p:cNvPr id="35" name="グループ化 34">
            <a:extLst>
              <a:ext uri="{FF2B5EF4-FFF2-40B4-BE49-F238E27FC236}">
                <a16:creationId xmlns:a16="http://schemas.microsoft.com/office/drawing/2014/main" id="{EB02C375-0E9C-D7F2-C4E1-D123B8997540}"/>
              </a:ext>
            </a:extLst>
          </p:cNvPr>
          <p:cNvGrpSpPr/>
          <p:nvPr/>
        </p:nvGrpSpPr>
        <p:grpSpPr>
          <a:xfrm>
            <a:off x="1005397" y="3196675"/>
            <a:ext cx="3251016" cy="2247820"/>
            <a:chOff x="1005397" y="3196675"/>
            <a:chExt cx="3251016" cy="2247820"/>
          </a:xfrm>
        </p:grpSpPr>
        <p:pic>
          <p:nvPicPr>
            <p:cNvPr id="81" name="図 80" descr="アイコン&#10;&#10;自動的に生成された説明">
              <a:extLst>
                <a:ext uri="{FF2B5EF4-FFF2-40B4-BE49-F238E27FC236}">
                  <a16:creationId xmlns:a16="http://schemas.microsoft.com/office/drawing/2014/main" id="{6F1B86A4-32C8-1634-5B4B-8E863EFEACC5}"/>
                </a:ext>
              </a:extLst>
            </p:cNvPr>
            <p:cNvPicPr>
              <a:picLocks noChangeAspect="1"/>
            </p:cNvPicPr>
            <p:nvPr/>
          </p:nvPicPr>
          <p:blipFill>
            <a:blip r:embed="rId10">
              <a:extLst>
                <a:ext uri="{28A0092B-C50C-407E-A947-70E740481C1C}">
                  <a14:useLocalDpi xmlns:a14="http://schemas.microsoft.com/office/drawing/2010/main"/>
                </a:ext>
              </a:extLst>
            </a:blip>
            <a:stretch>
              <a:fillRect/>
            </a:stretch>
          </p:blipFill>
          <p:spPr>
            <a:xfrm rot="11402747">
              <a:off x="1005397" y="4297976"/>
              <a:ext cx="2464626" cy="1146519"/>
            </a:xfrm>
            <a:prstGeom prst="rect">
              <a:avLst/>
            </a:prstGeom>
          </p:spPr>
        </p:pic>
        <p:pic>
          <p:nvPicPr>
            <p:cNvPr id="83" name="図 82" descr="ロゴ&#10;&#10;自動的に生成された説明">
              <a:extLst>
                <a:ext uri="{FF2B5EF4-FFF2-40B4-BE49-F238E27FC236}">
                  <a16:creationId xmlns:a16="http://schemas.microsoft.com/office/drawing/2014/main" id="{5EED1E2E-4B71-39F5-9FE1-2F83AD2E1BC1}"/>
                </a:ext>
              </a:extLst>
            </p:cNvPr>
            <p:cNvPicPr>
              <a:picLocks noChangeAspect="1"/>
            </p:cNvPicPr>
            <p:nvPr/>
          </p:nvPicPr>
          <p:blipFill>
            <a:blip r:embed="rId11">
              <a:extLst>
                <a:ext uri="{28A0092B-C50C-407E-A947-70E740481C1C}">
                  <a14:useLocalDpi xmlns:a14="http://schemas.microsoft.com/office/drawing/2010/main"/>
                </a:ext>
              </a:extLst>
            </a:blip>
            <a:stretch>
              <a:fillRect/>
            </a:stretch>
          </p:blipFill>
          <p:spPr>
            <a:xfrm>
              <a:off x="1554276" y="3196675"/>
              <a:ext cx="1956925" cy="910341"/>
            </a:xfrm>
            <a:prstGeom prst="rect">
              <a:avLst/>
            </a:prstGeom>
          </p:spPr>
        </p:pic>
        <p:grpSp>
          <p:nvGrpSpPr>
            <p:cNvPr id="6" name="グループ化 5">
              <a:extLst>
                <a:ext uri="{FF2B5EF4-FFF2-40B4-BE49-F238E27FC236}">
                  <a16:creationId xmlns:a16="http://schemas.microsoft.com/office/drawing/2014/main" id="{4A28D57D-23A4-A8D5-529C-628EDD592498}"/>
                </a:ext>
              </a:extLst>
            </p:cNvPr>
            <p:cNvGrpSpPr/>
            <p:nvPr/>
          </p:nvGrpSpPr>
          <p:grpSpPr>
            <a:xfrm>
              <a:off x="1319310" y="3559297"/>
              <a:ext cx="453064" cy="486751"/>
              <a:chOff x="6778852" y="3567545"/>
              <a:chExt cx="2148518" cy="2308267"/>
            </a:xfrm>
          </p:grpSpPr>
          <p:pic>
            <p:nvPicPr>
              <p:cNvPr id="8" name="図 7" descr="食品, テーブル が含まれている画像&#10;&#10;説明は自動で生成されたものです">
                <a:extLst>
                  <a:ext uri="{FF2B5EF4-FFF2-40B4-BE49-F238E27FC236}">
                    <a16:creationId xmlns:a16="http://schemas.microsoft.com/office/drawing/2014/main" id="{D0C7CC23-4D4D-5B8D-2956-0C93D25D7FB9}"/>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6901604" y="3567545"/>
                <a:ext cx="1060739" cy="1326078"/>
              </a:xfrm>
              <a:prstGeom prst="rect">
                <a:avLst/>
              </a:prstGeom>
            </p:spPr>
          </p:pic>
          <p:pic>
            <p:nvPicPr>
              <p:cNvPr id="13" name="図 12">
                <a:extLst>
                  <a:ext uri="{FF2B5EF4-FFF2-40B4-BE49-F238E27FC236}">
                    <a16:creationId xmlns:a16="http://schemas.microsoft.com/office/drawing/2014/main" id="{1FE3DBB1-9360-37C6-5317-9B73683B32F4}"/>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7566677" y="4076436"/>
                <a:ext cx="1360693" cy="1149923"/>
              </a:xfrm>
              <a:prstGeom prst="rect">
                <a:avLst/>
              </a:prstGeom>
            </p:spPr>
          </p:pic>
          <p:pic>
            <p:nvPicPr>
              <p:cNvPr id="14" name="図 13">
                <a:extLst>
                  <a:ext uri="{FF2B5EF4-FFF2-40B4-BE49-F238E27FC236}">
                    <a16:creationId xmlns:a16="http://schemas.microsoft.com/office/drawing/2014/main" id="{A7884E2C-5CEE-09F0-24B2-3A4E11936028}"/>
                  </a:ext>
                </a:extLst>
              </p:cNvPr>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6778852" y="4549734"/>
                <a:ext cx="1415395" cy="1326078"/>
              </a:xfrm>
              <a:prstGeom prst="rect">
                <a:avLst/>
              </a:prstGeom>
            </p:spPr>
          </p:pic>
        </p:grpSp>
        <p:grpSp>
          <p:nvGrpSpPr>
            <p:cNvPr id="41" name="グループ化 40">
              <a:extLst>
                <a:ext uri="{FF2B5EF4-FFF2-40B4-BE49-F238E27FC236}">
                  <a16:creationId xmlns:a16="http://schemas.microsoft.com/office/drawing/2014/main" id="{9571C97E-5AF2-D4C0-808A-AB968D09B16A}"/>
                </a:ext>
              </a:extLst>
            </p:cNvPr>
            <p:cNvGrpSpPr/>
            <p:nvPr/>
          </p:nvGrpSpPr>
          <p:grpSpPr>
            <a:xfrm>
              <a:off x="2236699" y="3900475"/>
              <a:ext cx="453064" cy="486751"/>
              <a:chOff x="6778852" y="3567545"/>
              <a:chExt cx="2148518" cy="2308267"/>
            </a:xfrm>
          </p:grpSpPr>
          <p:pic>
            <p:nvPicPr>
              <p:cNvPr id="42" name="図 41" descr="食品, テーブル が含まれている画像&#10;&#10;説明は自動で生成されたものです">
                <a:extLst>
                  <a:ext uri="{FF2B5EF4-FFF2-40B4-BE49-F238E27FC236}">
                    <a16:creationId xmlns:a16="http://schemas.microsoft.com/office/drawing/2014/main" id="{059C62B9-569E-7125-895C-21FFB12C22B3}"/>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6901604" y="3567545"/>
                <a:ext cx="1060739" cy="1326078"/>
              </a:xfrm>
              <a:prstGeom prst="rect">
                <a:avLst/>
              </a:prstGeom>
            </p:spPr>
          </p:pic>
          <p:pic>
            <p:nvPicPr>
              <p:cNvPr id="43" name="図 42">
                <a:extLst>
                  <a:ext uri="{FF2B5EF4-FFF2-40B4-BE49-F238E27FC236}">
                    <a16:creationId xmlns:a16="http://schemas.microsoft.com/office/drawing/2014/main" id="{33836E68-B6AA-6809-718D-2A8E4C312398}"/>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7566677" y="4076436"/>
                <a:ext cx="1360693" cy="1149923"/>
              </a:xfrm>
              <a:prstGeom prst="rect">
                <a:avLst/>
              </a:prstGeom>
            </p:spPr>
          </p:pic>
          <p:pic>
            <p:nvPicPr>
              <p:cNvPr id="44" name="図 43">
                <a:extLst>
                  <a:ext uri="{FF2B5EF4-FFF2-40B4-BE49-F238E27FC236}">
                    <a16:creationId xmlns:a16="http://schemas.microsoft.com/office/drawing/2014/main" id="{9F5916BF-AF74-A07C-E72E-A84FEEE089A4}"/>
                  </a:ext>
                </a:extLst>
              </p:cNvPr>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6778852" y="4549734"/>
                <a:ext cx="1415395" cy="1326078"/>
              </a:xfrm>
              <a:prstGeom prst="rect">
                <a:avLst/>
              </a:prstGeom>
            </p:spPr>
          </p:pic>
        </p:grpSp>
        <p:grpSp>
          <p:nvGrpSpPr>
            <p:cNvPr id="46" name="グループ化 45">
              <a:extLst>
                <a:ext uri="{FF2B5EF4-FFF2-40B4-BE49-F238E27FC236}">
                  <a16:creationId xmlns:a16="http://schemas.microsoft.com/office/drawing/2014/main" id="{8D45F704-0AF8-7067-8544-58FA11E773B1}"/>
                </a:ext>
              </a:extLst>
            </p:cNvPr>
            <p:cNvGrpSpPr/>
            <p:nvPr/>
          </p:nvGrpSpPr>
          <p:grpSpPr>
            <a:xfrm>
              <a:off x="3803349" y="3314686"/>
              <a:ext cx="453064" cy="486751"/>
              <a:chOff x="6778852" y="3567545"/>
              <a:chExt cx="2148518" cy="2308267"/>
            </a:xfrm>
          </p:grpSpPr>
          <p:pic>
            <p:nvPicPr>
              <p:cNvPr id="47" name="図 46" descr="食品, テーブル が含まれている画像&#10;&#10;説明は自動で生成されたものです">
                <a:extLst>
                  <a:ext uri="{FF2B5EF4-FFF2-40B4-BE49-F238E27FC236}">
                    <a16:creationId xmlns:a16="http://schemas.microsoft.com/office/drawing/2014/main" id="{207BBEC3-6E8B-5A36-BA0D-EEBC18DFBA23}"/>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6901604" y="3567545"/>
                <a:ext cx="1060739" cy="1326078"/>
              </a:xfrm>
              <a:prstGeom prst="rect">
                <a:avLst/>
              </a:prstGeom>
            </p:spPr>
          </p:pic>
          <p:pic>
            <p:nvPicPr>
              <p:cNvPr id="48" name="図 47">
                <a:extLst>
                  <a:ext uri="{FF2B5EF4-FFF2-40B4-BE49-F238E27FC236}">
                    <a16:creationId xmlns:a16="http://schemas.microsoft.com/office/drawing/2014/main" id="{09A9FE76-BEB0-D8CE-9B7E-A4C3EB3959B0}"/>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7566677" y="4076436"/>
                <a:ext cx="1360693" cy="1149923"/>
              </a:xfrm>
              <a:prstGeom prst="rect">
                <a:avLst/>
              </a:prstGeom>
            </p:spPr>
          </p:pic>
          <p:pic>
            <p:nvPicPr>
              <p:cNvPr id="49" name="図 48">
                <a:extLst>
                  <a:ext uri="{FF2B5EF4-FFF2-40B4-BE49-F238E27FC236}">
                    <a16:creationId xmlns:a16="http://schemas.microsoft.com/office/drawing/2014/main" id="{69CFA5C2-717C-AE88-1320-2214E63819D8}"/>
                  </a:ext>
                </a:extLst>
              </p:cNvPr>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6778852" y="4549734"/>
                <a:ext cx="1415395" cy="1326078"/>
              </a:xfrm>
              <a:prstGeom prst="rect">
                <a:avLst/>
              </a:prstGeom>
            </p:spPr>
          </p:pic>
        </p:grpSp>
      </p:grpSp>
      <p:grpSp>
        <p:nvGrpSpPr>
          <p:cNvPr id="33" name="グループ化 32">
            <a:extLst>
              <a:ext uri="{FF2B5EF4-FFF2-40B4-BE49-F238E27FC236}">
                <a16:creationId xmlns:a16="http://schemas.microsoft.com/office/drawing/2014/main" id="{F6506F26-2D59-A33D-B243-07696B8186BD}"/>
              </a:ext>
            </a:extLst>
          </p:cNvPr>
          <p:cNvGrpSpPr/>
          <p:nvPr/>
        </p:nvGrpSpPr>
        <p:grpSpPr>
          <a:xfrm>
            <a:off x="1412462" y="3001427"/>
            <a:ext cx="2389364" cy="727893"/>
            <a:chOff x="1412462" y="3001427"/>
            <a:chExt cx="2389364" cy="727893"/>
          </a:xfrm>
        </p:grpSpPr>
        <p:pic>
          <p:nvPicPr>
            <p:cNvPr id="17" name="図 16" descr="図形 が含まれている画像&#10;&#10;自動的に生成された説明">
              <a:extLst>
                <a:ext uri="{FF2B5EF4-FFF2-40B4-BE49-F238E27FC236}">
                  <a16:creationId xmlns:a16="http://schemas.microsoft.com/office/drawing/2014/main" id="{A9BA8256-D626-6D98-7B5C-BA609FBDBDA6}"/>
                </a:ext>
              </a:extLst>
            </p:cNvPr>
            <p:cNvPicPr>
              <a:picLocks noChangeAspect="1"/>
            </p:cNvPicPr>
            <p:nvPr/>
          </p:nvPicPr>
          <p:blipFill>
            <a:blip r:embed="rId15">
              <a:extLst>
                <a:ext uri="{28A0092B-C50C-407E-A947-70E740481C1C}">
                  <a14:useLocalDpi xmlns:a14="http://schemas.microsoft.com/office/drawing/2010/main"/>
                </a:ext>
              </a:extLst>
            </a:blip>
            <a:stretch>
              <a:fillRect/>
            </a:stretch>
          </p:blipFill>
          <p:spPr>
            <a:xfrm>
              <a:off x="1412462" y="3100978"/>
              <a:ext cx="658127" cy="604896"/>
            </a:xfrm>
            <a:prstGeom prst="rect">
              <a:avLst/>
            </a:prstGeom>
          </p:spPr>
        </p:pic>
        <p:pic>
          <p:nvPicPr>
            <p:cNvPr id="29" name="図 28" descr="図形 が含まれている画像&#10;&#10;自動的に生成された説明">
              <a:extLst>
                <a:ext uri="{FF2B5EF4-FFF2-40B4-BE49-F238E27FC236}">
                  <a16:creationId xmlns:a16="http://schemas.microsoft.com/office/drawing/2014/main" id="{FB59B8A5-B9FF-D453-BCCD-F2A09A7CDB1B}"/>
                </a:ext>
              </a:extLst>
            </p:cNvPr>
            <p:cNvPicPr>
              <a:picLocks noChangeAspect="1"/>
            </p:cNvPicPr>
            <p:nvPr/>
          </p:nvPicPr>
          <p:blipFill>
            <a:blip r:embed="rId15">
              <a:extLst>
                <a:ext uri="{28A0092B-C50C-407E-A947-70E740481C1C}">
                  <a14:useLocalDpi xmlns:a14="http://schemas.microsoft.com/office/drawing/2010/main"/>
                </a:ext>
              </a:extLst>
            </a:blip>
            <a:stretch>
              <a:fillRect/>
            </a:stretch>
          </p:blipFill>
          <p:spPr>
            <a:xfrm>
              <a:off x="3143699" y="3001427"/>
              <a:ext cx="658127" cy="604896"/>
            </a:xfrm>
            <a:prstGeom prst="rect">
              <a:avLst/>
            </a:prstGeom>
          </p:spPr>
        </p:pic>
        <p:pic>
          <p:nvPicPr>
            <p:cNvPr id="23" name="図 22" descr="図形 が含まれている画像&#10;&#10;自動的に生成された説明">
              <a:extLst>
                <a:ext uri="{FF2B5EF4-FFF2-40B4-BE49-F238E27FC236}">
                  <a16:creationId xmlns:a16="http://schemas.microsoft.com/office/drawing/2014/main" id="{2518FE45-E52A-F883-4E41-F2E581525B16}"/>
                </a:ext>
              </a:extLst>
            </p:cNvPr>
            <p:cNvPicPr>
              <a:picLocks noChangeAspect="1"/>
            </p:cNvPicPr>
            <p:nvPr/>
          </p:nvPicPr>
          <p:blipFill>
            <a:blip r:embed="rId15">
              <a:extLst>
                <a:ext uri="{28A0092B-C50C-407E-A947-70E740481C1C}">
                  <a14:useLocalDpi xmlns:a14="http://schemas.microsoft.com/office/drawing/2010/main"/>
                </a:ext>
              </a:extLst>
            </a:blip>
            <a:stretch>
              <a:fillRect/>
            </a:stretch>
          </p:blipFill>
          <p:spPr>
            <a:xfrm>
              <a:off x="2247127" y="3124424"/>
              <a:ext cx="658127" cy="604896"/>
            </a:xfrm>
            <a:prstGeom prst="rect">
              <a:avLst/>
            </a:prstGeom>
          </p:spPr>
        </p:pic>
      </p:grpSp>
    </p:spTree>
    <p:extLst>
      <p:ext uri="{BB962C8B-B14F-4D97-AF65-F5344CB8AC3E}">
        <p14:creationId xmlns:p14="http://schemas.microsoft.com/office/powerpoint/2010/main" val="13788197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path" presetSubtype="0" accel="50000" decel="50000" fill="hold" nodeType="clickEffect">
                                  <p:stCondLst>
                                    <p:cond delay="0"/>
                                  </p:stCondLst>
                                  <p:childTnLst>
                                    <p:animMotion origin="layout" path="M -0.05977 0.0051 L 0.12851 0.00741 " pathEditMode="relative" rAng="0" ptsTypes="AA">
                                      <p:cBhvr>
                                        <p:cTn id="11" dur="1000" fill="hold"/>
                                        <p:tgtEl>
                                          <p:spTgt spid="10"/>
                                        </p:tgtEl>
                                        <p:attrNameLst>
                                          <p:attrName>ppt_x</p:attrName>
                                          <p:attrName>ppt_y</p:attrName>
                                        </p:attrNameLst>
                                      </p:cBhvr>
                                      <p:rCtr x="9414" y="116"/>
                                    </p:animMotion>
                                  </p:childTnLst>
                                </p:cTn>
                              </p:par>
                            </p:childTnLst>
                          </p:cTn>
                        </p:par>
                        <p:par>
                          <p:cTn id="12" fill="hold">
                            <p:stCondLst>
                              <p:cond delay="1000"/>
                            </p:stCondLst>
                            <p:childTnLst>
                              <p:par>
                                <p:cTn id="13" presetID="42" presetClass="path" presetSubtype="0" accel="50000" decel="50000" fill="hold" nodeType="afterEffect">
                                  <p:stCondLst>
                                    <p:cond delay="0"/>
                                  </p:stCondLst>
                                  <p:childTnLst>
                                    <p:animMotion origin="layout" path="M 0.12851 0.00741 L -0.05977 0.0051 " pathEditMode="relative" rAng="0" ptsTypes="AA">
                                      <p:cBhvr>
                                        <p:cTn id="14" dur="1000" fill="hold"/>
                                        <p:tgtEl>
                                          <p:spTgt spid="10"/>
                                        </p:tgtEl>
                                        <p:attrNameLst>
                                          <p:attrName>ppt_x</p:attrName>
                                          <p:attrName>ppt_y</p:attrName>
                                        </p:attrNameLst>
                                      </p:cBhvr>
                                      <p:rCtr x="-9414" y="-116"/>
                                    </p:animMotion>
                                  </p:childTnLst>
                                </p:cTn>
                              </p:par>
                            </p:childTnLst>
                          </p:cTn>
                        </p:par>
                      </p:childTnLst>
                    </p:cTn>
                  </p:par>
                  <p:par>
                    <p:cTn id="15" fill="hold">
                      <p:stCondLst>
                        <p:cond delay="indefinite"/>
                      </p:stCondLst>
                      <p:childTnLst>
                        <p:par>
                          <p:cTn id="16" fill="hold">
                            <p:stCondLst>
                              <p:cond delay="0"/>
                            </p:stCondLst>
                            <p:childTnLst>
                              <p:par>
                                <p:cTn id="17" presetID="10" presetClass="exit" presetSubtype="0" fill="hold" nodeType="clickEffect">
                                  <p:stCondLst>
                                    <p:cond delay="0"/>
                                  </p:stCondLst>
                                  <p:childTnLst>
                                    <p:animEffect transition="out" filter="fade">
                                      <p:cBhvr>
                                        <p:cTn id="18" dur="500"/>
                                        <p:tgtEl>
                                          <p:spTgt spid="20"/>
                                        </p:tgtEl>
                                      </p:cBhvr>
                                    </p:animEffect>
                                    <p:set>
                                      <p:cBhvr>
                                        <p:cTn id="19" dur="1" fill="hold">
                                          <p:stCondLst>
                                            <p:cond delay="499"/>
                                          </p:stCondLst>
                                        </p:cTn>
                                        <p:tgtEl>
                                          <p:spTgt spid="20"/>
                                        </p:tgtEl>
                                        <p:attrNameLst>
                                          <p:attrName>style.visibility</p:attrName>
                                        </p:attrNameLst>
                                      </p:cBhvr>
                                      <p:to>
                                        <p:strVal val="hidden"/>
                                      </p:to>
                                    </p:set>
                                  </p:childTnLst>
                                </p:cTn>
                              </p:par>
                            </p:childTnLst>
                          </p:cTn>
                        </p:par>
                        <p:par>
                          <p:cTn id="20" fill="hold">
                            <p:stCondLst>
                              <p:cond delay="500"/>
                            </p:stCondLst>
                            <p:childTnLst>
                              <p:par>
                                <p:cTn id="21" presetID="42" presetClass="path" presetSubtype="0" accel="50000" decel="50000" fill="hold" nodeType="afterEffect">
                                  <p:stCondLst>
                                    <p:cond delay="0"/>
                                  </p:stCondLst>
                                  <p:childTnLst>
                                    <p:animMotion origin="layout" path="M -0.05977 0.0051 L 0.12851 0.00741 " pathEditMode="relative" rAng="0" ptsTypes="AA">
                                      <p:cBhvr>
                                        <p:cTn id="22" dur="1000" fill="hold"/>
                                        <p:tgtEl>
                                          <p:spTgt spid="10"/>
                                        </p:tgtEl>
                                        <p:attrNameLst>
                                          <p:attrName>ppt_x</p:attrName>
                                          <p:attrName>ppt_y</p:attrName>
                                        </p:attrNameLst>
                                      </p:cBhvr>
                                      <p:rCtr x="9414" y="116"/>
                                    </p:animMotion>
                                  </p:childTnLst>
                                </p:cTn>
                              </p:par>
                            </p:childTnLst>
                          </p:cTn>
                        </p:par>
                        <p:par>
                          <p:cTn id="23" fill="hold">
                            <p:stCondLst>
                              <p:cond delay="1500"/>
                            </p:stCondLst>
                            <p:childTnLst>
                              <p:par>
                                <p:cTn id="24" presetID="42" presetClass="path" presetSubtype="0" accel="50000" decel="50000" fill="hold" nodeType="afterEffect">
                                  <p:stCondLst>
                                    <p:cond delay="0"/>
                                  </p:stCondLst>
                                  <p:childTnLst>
                                    <p:animMotion origin="layout" path="M 0.12851 0.00741 L -0.05977 0.0051 " pathEditMode="relative" rAng="0" ptsTypes="AA">
                                      <p:cBhvr>
                                        <p:cTn id="25" dur="1000" fill="hold"/>
                                        <p:tgtEl>
                                          <p:spTgt spid="10"/>
                                        </p:tgtEl>
                                        <p:attrNameLst>
                                          <p:attrName>ppt_x</p:attrName>
                                          <p:attrName>ppt_y</p:attrName>
                                        </p:attrNameLst>
                                      </p:cBhvr>
                                      <p:rCtr x="-9414" y="-116"/>
                                    </p:animMotion>
                                  </p:childTnLst>
                                </p:cTn>
                              </p:par>
                            </p:childTnLst>
                          </p:cTn>
                        </p:par>
                      </p:childTnLst>
                    </p:cTn>
                  </p:par>
                  <p:par>
                    <p:cTn id="26" fill="hold">
                      <p:stCondLst>
                        <p:cond delay="indefinite"/>
                      </p:stCondLst>
                      <p:childTnLst>
                        <p:par>
                          <p:cTn id="27" fill="hold">
                            <p:stCondLst>
                              <p:cond delay="0"/>
                            </p:stCondLst>
                            <p:childTnLst>
                              <p:par>
                                <p:cTn id="28" presetID="10" presetClass="exit" presetSubtype="0" fill="hold" nodeType="clickEffect">
                                  <p:stCondLst>
                                    <p:cond delay="0"/>
                                  </p:stCondLst>
                                  <p:childTnLst>
                                    <p:animEffect transition="out" filter="fade">
                                      <p:cBhvr>
                                        <p:cTn id="29" dur="500"/>
                                        <p:tgtEl>
                                          <p:spTgt spid="33"/>
                                        </p:tgtEl>
                                      </p:cBhvr>
                                    </p:animEffect>
                                    <p:set>
                                      <p:cBhvr>
                                        <p:cTn id="30" dur="1" fill="hold">
                                          <p:stCondLst>
                                            <p:cond delay="499"/>
                                          </p:stCondLst>
                                        </p:cTn>
                                        <p:tgtEl>
                                          <p:spTgt spid="33"/>
                                        </p:tgtEl>
                                        <p:attrNameLst>
                                          <p:attrName>style.visibility</p:attrName>
                                        </p:attrNameLst>
                                      </p:cBhvr>
                                      <p:to>
                                        <p:strVal val="hidden"/>
                                      </p:to>
                                    </p:set>
                                  </p:childTnLst>
                                </p:cTn>
                              </p:par>
                            </p:childTnLst>
                          </p:cTn>
                        </p:par>
                        <p:par>
                          <p:cTn id="31" fill="hold">
                            <p:stCondLst>
                              <p:cond delay="500"/>
                            </p:stCondLst>
                            <p:childTnLst>
                              <p:par>
                                <p:cTn id="32" presetID="42" presetClass="path" presetSubtype="0" accel="50000" decel="50000" fill="hold" nodeType="afterEffect">
                                  <p:stCondLst>
                                    <p:cond delay="0"/>
                                  </p:stCondLst>
                                  <p:childTnLst>
                                    <p:animMotion origin="layout" path="M -0.05977 0.0051 L 0.12851 0.00741 " pathEditMode="relative" rAng="0" ptsTypes="AA">
                                      <p:cBhvr>
                                        <p:cTn id="33" dur="1000" fill="hold"/>
                                        <p:tgtEl>
                                          <p:spTgt spid="10"/>
                                        </p:tgtEl>
                                        <p:attrNameLst>
                                          <p:attrName>ppt_x</p:attrName>
                                          <p:attrName>ppt_y</p:attrName>
                                        </p:attrNameLst>
                                      </p:cBhvr>
                                      <p:rCtr x="9414" y="116"/>
                                    </p:animMotion>
                                  </p:childTnLst>
                                </p:cTn>
                              </p:par>
                            </p:childTnLst>
                          </p:cTn>
                        </p:par>
                        <p:par>
                          <p:cTn id="34" fill="hold">
                            <p:stCondLst>
                              <p:cond delay="1500"/>
                            </p:stCondLst>
                            <p:childTnLst>
                              <p:par>
                                <p:cTn id="35" presetID="42" presetClass="path" presetSubtype="0" accel="50000" decel="50000" fill="hold" nodeType="afterEffect">
                                  <p:stCondLst>
                                    <p:cond delay="0"/>
                                  </p:stCondLst>
                                  <p:childTnLst>
                                    <p:animMotion origin="layout" path="M 0.12851 0.00741 L -0.05977 0.0051 " pathEditMode="relative" rAng="0" ptsTypes="AA">
                                      <p:cBhvr>
                                        <p:cTn id="36" dur="1000" fill="hold"/>
                                        <p:tgtEl>
                                          <p:spTgt spid="10"/>
                                        </p:tgtEl>
                                        <p:attrNameLst>
                                          <p:attrName>ppt_x</p:attrName>
                                          <p:attrName>ppt_y</p:attrName>
                                        </p:attrNameLst>
                                      </p:cBhvr>
                                      <p:rCtr x="-9414" y="-116"/>
                                    </p:animMotion>
                                  </p:childTnLst>
                                </p:cTn>
                              </p:par>
                            </p:childTnLst>
                          </p:cTn>
                        </p:par>
                      </p:childTnLst>
                    </p:cTn>
                  </p:par>
                  <p:par>
                    <p:cTn id="37" fill="hold">
                      <p:stCondLst>
                        <p:cond delay="indefinite"/>
                      </p:stCondLst>
                      <p:childTnLst>
                        <p:par>
                          <p:cTn id="38" fill="hold">
                            <p:stCondLst>
                              <p:cond delay="0"/>
                            </p:stCondLst>
                            <p:childTnLst>
                              <p:par>
                                <p:cTn id="39" presetID="10" presetClass="exit" presetSubtype="0" fill="hold" nodeType="clickEffect">
                                  <p:stCondLst>
                                    <p:cond delay="0"/>
                                  </p:stCondLst>
                                  <p:childTnLst>
                                    <p:animEffect transition="out" filter="fade">
                                      <p:cBhvr>
                                        <p:cTn id="40" dur="500"/>
                                        <p:tgtEl>
                                          <p:spTgt spid="35"/>
                                        </p:tgtEl>
                                      </p:cBhvr>
                                    </p:animEffect>
                                    <p:set>
                                      <p:cBhvr>
                                        <p:cTn id="41" dur="1" fill="hold">
                                          <p:stCondLst>
                                            <p:cond delay="499"/>
                                          </p:stCondLst>
                                        </p:cTn>
                                        <p:tgtEl>
                                          <p:spTgt spid="35"/>
                                        </p:tgtEl>
                                        <p:attrNameLst>
                                          <p:attrName>style.visibility</p:attrName>
                                        </p:attrNameLst>
                                      </p:cBhvr>
                                      <p:to>
                                        <p:strVal val="hidden"/>
                                      </p:to>
                                    </p:set>
                                  </p:childTnLst>
                                </p:cTn>
                              </p:par>
                              <p:par>
                                <p:cTn id="42" presetID="14" presetClass="entr" presetSubtype="10" fill="hold" nodeType="withEffect">
                                  <p:stCondLst>
                                    <p:cond delay="0"/>
                                  </p:stCondLst>
                                  <p:childTnLst>
                                    <p:set>
                                      <p:cBhvr>
                                        <p:cTn id="43" dur="1" fill="hold">
                                          <p:stCondLst>
                                            <p:cond delay="0"/>
                                          </p:stCondLst>
                                        </p:cTn>
                                        <p:tgtEl>
                                          <p:spTgt spid="3"/>
                                        </p:tgtEl>
                                        <p:attrNameLst>
                                          <p:attrName>style.visibility</p:attrName>
                                        </p:attrNameLst>
                                      </p:cBhvr>
                                      <p:to>
                                        <p:strVal val="visible"/>
                                      </p:to>
                                    </p:set>
                                    <p:animEffect transition="in" filter="randombar(horizontal)">
                                      <p:cBhvr>
                                        <p:cTn id="44" dur="500"/>
                                        <p:tgtEl>
                                          <p:spTgt spid="3"/>
                                        </p:tgtEl>
                                      </p:cBhvr>
                                    </p:animEffect>
                                  </p:childTnLst>
                                </p:cTn>
                              </p:par>
                              <p:par>
                                <p:cTn id="45" presetID="14" presetClass="entr" presetSubtype="10" fill="hold" nodeType="withEffect">
                                  <p:stCondLst>
                                    <p:cond delay="0"/>
                                  </p:stCondLst>
                                  <p:childTnLst>
                                    <p:set>
                                      <p:cBhvr>
                                        <p:cTn id="46" dur="1" fill="hold">
                                          <p:stCondLst>
                                            <p:cond delay="0"/>
                                          </p:stCondLst>
                                        </p:cTn>
                                        <p:tgtEl>
                                          <p:spTgt spid="5"/>
                                        </p:tgtEl>
                                        <p:attrNameLst>
                                          <p:attrName>style.visibility</p:attrName>
                                        </p:attrNameLst>
                                      </p:cBhvr>
                                      <p:to>
                                        <p:strVal val="visible"/>
                                      </p:to>
                                    </p:set>
                                    <p:animEffect transition="in" filter="randombar(horizontal)">
                                      <p:cBhvr>
                                        <p:cTn id="4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 2013 - 2022</Template>
  <TotalTime>1799</TotalTime>
  <Words>633</Words>
  <Application>Microsoft Office PowerPoint</Application>
  <PresentationFormat>ワイド画面</PresentationFormat>
  <Paragraphs>166</Paragraphs>
  <Slides>16</Slides>
  <Notes>15</Notes>
  <HiddenSlides>0</HiddenSlides>
  <MMClips>3</MMClips>
  <ScaleCrop>false</ScaleCrop>
  <HeadingPairs>
    <vt:vector size="6" baseType="variant">
      <vt:variant>
        <vt:lpstr>使用されているフォント</vt:lpstr>
      </vt:variant>
      <vt:variant>
        <vt:i4>12</vt:i4>
      </vt:variant>
      <vt:variant>
        <vt:lpstr>テーマ</vt:lpstr>
      </vt:variant>
      <vt:variant>
        <vt:i4>1</vt:i4>
      </vt:variant>
      <vt:variant>
        <vt:lpstr>スライド タイトル</vt:lpstr>
      </vt:variant>
      <vt:variant>
        <vt:i4>16</vt:i4>
      </vt:variant>
    </vt:vector>
  </HeadingPairs>
  <TitlesOfParts>
    <vt:vector size="29" baseType="lpstr">
      <vt:lpstr>BIZ UDPゴシック</vt:lpstr>
      <vt:lpstr>BIZ UDゴシック</vt:lpstr>
      <vt:lpstr>HGS創英角ﾎﾟｯﾌﾟ体</vt:lpstr>
      <vt:lpstr>HG丸ｺﾞｼｯｸM-PRO</vt:lpstr>
      <vt:lpstr>HG創英角ﾎﾟｯﾌﾟ体</vt:lpstr>
      <vt:lpstr>MS Gothic</vt:lpstr>
      <vt:lpstr>ＭＳ 明朝</vt:lpstr>
      <vt:lpstr>游ゴシック</vt:lpstr>
      <vt:lpstr>Arial</vt:lpstr>
      <vt:lpstr>Calibri</vt:lpstr>
      <vt:lpstr>Calibri Light</vt:lpstr>
      <vt:lpstr>Century</vt:lpstr>
      <vt:lpstr>1_Office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タイトル</dc:title>
  <dc:creator>Haruhito Omure</dc:creator>
  <cp:lastModifiedBy>Omure Haruhito</cp:lastModifiedBy>
  <cp:revision>94</cp:revision>
  <dcterms:created xsi:type="dcterms:W3CDTF">2023-04-28T13:03:18Z</dcterms:created>
  <dcterms:modified xsi:type="dcterms:W3CDTF">2025-03-07T06:50:19Z</dcterms:modified>
</cp:coreProperties>
</file>