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9770" r:id="rId2"/>
    <p:sldId id="269" r:id="rId3"/>
    <p:sldId id="9732" r:id="rId4"/>
    <p:sldId id="9746" r:id="rId5"/>
    <p:sldId id="9748" r:id="rId6"/>
    <p:sldId id="9749" r:id="rId7"/>
    <p:sldId id="9772" r:id="rId8"/>
    <p:sldId id="9764" r:id="rId9"/>
    <p:sldId id="9777" r:id="rId10"/>
    <p:sldId id="9778" r:id="rId11"/>
    <p:sldId id="9776" r:id="rId12"/>
    <p:sldId id="9774" r:id="rId13"/>
    <p:sldId id="9755" r:id="rId14"/>
    <p:sldId id="9756" r:id="rId15"/>
    <p:sldId id="9765" r:id="rId16"/>
    <p:sldId id="9758" r:id="rId17"/>
    <p:sldId id="9750" r:id="rId18"/>
    <p:sldId id="9760" r:id="rId19"/>
    <p:sldId id="9761" r:id="rId20"/>
    <p:sldId id="9766" r:id="rId21"/>
    <p:sldId id="9763" r:id="rId22"/>
    <p:sldId id="9753" r:id="rId23"/>
    <p:sldId id="9752" r:id="rId24"/>
    <p:sldId id="9767" r:id="rId25"/>
    <p:sldId id="9768" r:id="rId26"/>
    <p:sldId id="9769" r:id="rId27"/>
    <p:sldId id="9754" r:id="rId28"/>
    <p:sldId id="9751" r:id="rId29"/>
    <p:sldId id="97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6600"/>
    <a:srgbClr val="FFCCFF"/>
    <a:srgbClr val="FFFF00"/>
    <a:srgbClr val="FF6699"/>
    <a:srgbClr val="FF99FF"/>
    <a:srgbClr val="FF3300"/>
    <a:srgbClr val="E1CCF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C8E1D-BFE1-40A0-AF42-AA3220A5BAF2}" v="1" dt="2024-02-27T23:21:48.95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0" autoAdjust="0"/>
    <p:restoredTop sz="85529" autoAdjust="0"/>
  </p:normalViewPr>
  <p:slideViewPr>
    <p:cSldViewPr snapToGrid="0">
      <p:cViewPr varScale="1">
        <p:scale>
          <a:sx n="134" d="100"/>
          <a:sy n="134" d="100"/>
        </p:scale>
        <p:origin x="1440" y="10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2024/2/28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松山市歯科医師会　学校保健部　監修</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390236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297823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357847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176901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60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16</a:t>
            </a:fld>
            <a:endParaRPr kumimoji="1" lang="ja-JP" altLang="en-US"/>
          </a:p>
        </p:txBody>
      </p:sp>
    </p:spTree>
    <p:extLst>
      <p:ext uri="{BB962C8B-B14F-4D97-AF65-F5344CB8AC3E}">
        <p14:creationId xmlns:p14="http://schemas.microsoft.com/office/powerpoint/2010/main" val="162805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17</a:t>
            </a:fld>
            <a:endParaRPr kumimoji="1" lang="ja-JP" altLang="en-US"/>
          </a:p>
        </p:txBody>
      </p:sp>
    </p:spTree>
    <p:extLst>
      <p:ext uri="{BB962C8B-B14F-4D97-AF65-F5344CB8AC3E}">
        <p14:creationId xmlns:p14="http://schemas.microsoft.com/office/powerpoint/2010/main" val="2368949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18</a:t>
            </a:fld>
            <a:endParaRPr kumimoji="1" lang="ja-JP" altLang="en-US"/>
          </a:p>
        </p:txBody>
      </p:sp>
    </p:spTree>
    <p:extLst>
      <p:ext uri="{BB962C8B-B14F-4D97-AF65-F5344CB8AC3E}">
        <p14:creationId xmlns:p14="http://schemas.microsoft.com/office/powerpoint/2010/main" val="371066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19</a:t>
            </a:fld>
            <a:endParaRPr kumimoji="1" lang="ja-JP" altLang="en-US"/>
          </a:p>
        </p:txBody>
      </p:sp>
    </p:spTree>
    <p:extLst>
      <p:ext uri="{BB962C8B-B14F-4D97-AF65-F5344CB8AC3E}">
        <p14:creationId xmlns:p14="http://schemas.microsoft.com/office/powerpoint/2010/main" val="344654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264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口腔内写真：大牟禮矯正歯科クリニック提供（患者同意あり）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21</a:t>
            </a:fld>
            <a:endParaRPr kumimoji="1" lang="ja-JP" altLang="en-US"/>
          </a:p>
        </p:txBody>
      </p:sp>
    </p:spTree>
    <p:extLst>
      <p:ext uri="{BB962C8B-B14F-4D97-AF65-F5344CB8AC3E}">
        <p14:creationId xmlns:p14="http://schemas.microsoft.com/office/powerpoint/2010/main" val="3209459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912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29</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71951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219436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99993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54348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67697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266857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1835787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2024/2/28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22.jpeg"/><Relationship Id="rId5" Type="http://schemas.openxmlformats.org/officeDocument/2006/relationships/image" Target="../media/image9.jpg"/><Relationship Id="rId10" Type="http://schemas.openxmlformats.org/officeDocument/2006/relationships/image" Target="../media/image21.jpeg"/><Relationship Id="rId4" Type="http://schemas.openxmlformats.org/officeDocument/2006/relationships/image" Target="../media/image8.jp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9.jpg"/><Relationship Id="rId10" Type="http://schemas.openxmlformats.org/officeDocument/2006/relationships/image" Target="../media/image22.jpeg"/><Relationship Id="rId4" Type="http://schemas.openxmlformats.org/officeDocument/2006/relationships/image" Target="../media/image8.jp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9.jpg"/><Relationship Id="rId10" Type="http://schemas.openxmlformats.org/officeDocument/2006/relationships/image" Target="../media/image22.jpeg"/><Relationship Id="rId4" Type="http://schemas.openxmlformats.org/officeDocument/2006/relationships/image" Target="../media/image8.jp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jp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5.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9.jp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24.xml"/><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2.emf"/><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この</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4337"/>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8"/>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7"/>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8"/>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7256" y="2579988"/>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3"/>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テキスト ボックス 1">
            <a:extLst>
              <a:ext uri="{FF2B5EF4-FFF2-40B4-BE49-F238E27FC236}">
                <a16:creationId xmlns:a16="http://schemas.microsoft.com/office/drawing/2014/main" id="{33A48DB3-D7DF-B447-4A37-1B3A9D74E28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85524359-B314-52DC-A464-8C8C0A53512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74090784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61653"/>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2042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59399"/>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43300"/>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55120"/>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11245"/>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楕円 1">
            <a:extLst>
              <a:ext uri="{FF2B5EF4-FFF2-40B4-BE49-F238E27FC236}">
                <a16:creationId xmlns:a16="http://schemas.microsoft.com/office/drawing/2014/main" id="{4872EEC9-C0AA-FD86-D2B7-D0927D4B3F87}"/>
              </a:ext>
            </a:extLst>
          </p:cNvPr>
          <p:cNvSpPr/>
          <p:nvPr/>
        </p:nvSpPr>
        <p:spPr>
          <a:xfrm rot="19580572">
            <a:off x="2990641" y="2373095"/>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4DE63F1-E498-EE49-82BC-C108B2F1E409}"/>
              </a:ext>
            </a:extLst>
          </p:cNvPr>
          <p:cNvSpPr/>
          <p:nvPr/>
        </p:nvSpPr>
        <p:spPr>
          <a:xfrm>
            <a:off x="8265113" y="2338030"/>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 name="楕円 4">
            <a:extLst>
              <a:ext uri="{FF2B5EF4-FFF2-40B4-BE49-F238E27FC236}">
                <a16:creationId xmlns:a16="http://schemas.microsoft.com/office/drawing/2014/main" id="{6B381806-5240-85FD-C9A7-6F7224D0020F}"/>
              </a:ext>
            </a:extLst>
          </p:cNvPr>
          <p:cNvSpPr/>
          <p:nvPr/>
        </p:nvSpPr>
        <p:spPr>
          <a:xfrm>
            <a:off x="2531404" y="3963696"/>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0388372-89D0-C26E-BF41-298A496E9466}"/>
              </a:ext>
            </a:extLst>
          </p:cNvPr>
          <p:cNvSpPr/>
          <p:nvPr/>
        </p:nvSpPr>
        <p:spPr>
          <a:xfrm>
            <a:off x="8775115" y="3947394"/>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00653EB-E774-5C2A-C048-B7AC3D18E88A}"/>
              </a:ext>
            </a:extLst>
          </p:cNvPr>
          <p:cNvSpPr/>
          <p:nvPr/>
        </p:nvSpPr>
        <p:spPr>
          <a:xfrm rot="20295937">
            <a:off x="7991992" y="2727768"/>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D3D8E4C2-1A0C-D85E-92AB-420F6DACEE5F}"/>
              </a:ext>
            </a:extLst>
          </p:cNvPr>
          <p:cNvSpPr/>
          <p:nvPr/>
        </p:nvSpPr>
        <p:spPr>
          <a:xfrm rot="19664653">
            <a:off x="8140676" y="3873700"/>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95245D02-8637-311D-F127-E62CD5B472A2}"/>
              </a:ext>
            </a:extLst>
          </p:cNvPr>
          <p:cNvSpPr/>
          <p:nvPr/>
        </p:nvSpPr>
        <p:spPr>
          <a:xfrm rot="949767">
            <a:off x="3340764" y="2703324"/>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C227E190-F5E4-8A25-4524-425C78627050}"/>
              </a:ext>
            </a:extLst>
          </p:cNvPr>
          <p:cNvSpPr/>
          <p:nvPr/>
        </p:nvSpPr>
        <p:spPr>
          <a:xfrm rot="2142687">
            <a:off x="3326640" y="3803148"/>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A22F26C7-1564-446A-D0F8-1665E84C348A}"/>
              </a:ext>
            </a:extLst>
          </p:cNvPr>
          <p:cNvSpPr/>
          <p:nvPr/>
        </p:nvSpPr>
        <p:spPr>
          <a:xfrm>
            <a:off x="5135173" y="3050254"/>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97939CB-7284-2A4A-0606-CC5082E34933}"/>
              </a:ext>
            </a:extLst>
          </p:cNvPr>
          <p:cNvSpPr/>
          <p:nvPr/>
        </p:nvSpPr>
        <p:spPr>
          <a:xfrm>
            <a:off x="5458041" y="4507893"/>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6DFDEED3-92BC-6095-76AB-89A4D3CF57F3}"/>
              </a:ext>
            </a:extLst>
          </p:cNvPr>
          <p:cNvGrpSpPr/>
          <p:nvPr/>
        </p:nvGrpSpPr>
        <p:grpSpPr>
          <a:xfrm>
            <a:off x="7358138" y="5218865"/>
            <a:ext cx="4659605" cy="1639134"/>
            <a:chOff x="1381817" y="777159"/>
            <a:chExt cx="3726023" cy="1831996"/>
          </a:xfrm>
          <a:solidFill>
            <a:srgbClr val="FF0000"/>
          </a:solidFill>
        </p:grpSpPr>
        <p:sp>
          <p:nvSpPr>
            <p:cNvPr id="16" name="吹き出し: 角を丸めた四角形 15">
              <a:extLst>
                <a:ext uri="{FF2B5EF4-FFF2-40B4-BE49-F238E27FC236}">
                  <a16:creationId xmlns:a16="http://schemas.microsoft.com/office/drawing/2014/main" id="{CE1CC134-6DC5-71F2-3B0F-979FD4FCA3DC}"/>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7" name="テキスト ボックス 16">
              <a:extLst>
                <a:ext uri="{FF2B5EF4-FFF2-40B4-BE49-F238E27FC236}">
                  <a16:creationId xmlns:a16="http://schemas.microsoft.com/office/drawing/2014/main" id="{2621E8C3-F3F0-4A24-3043-62CE7FDE87A3}"/>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8" name="テキスト ボックス 17">
            <a:extLst>
              <a:ext uri="{FF2B5EF4-FFF2-40B4-BE49-F238E27FC236}">
                <a16:creationId xmlns:a16="http://schemas.microsoft.com/office/drawing/2014/main" id="{9DD69016-F601-C20B-ED0D-0ACE848F14C3}"/>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9" name="テキスト ボックス 18">
            <a:extLst>
              <a:ext uri="{FF2B5EF4-FFF2-40B4-BE49-F238E27FC236}">
                <a16:creationId xmlns:a16="http://schemas.microsoft.com/office/drawing/2014/main" id="{B2A445FD-2EDB-DADF-B44D-191596A8D2F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0" name="テキスト ボックス 19">
            <a:extLst>
              <a:ext uri="{FF2B5EF4-FFF2-40B4-BE49-F238E27FC236}">
                <a16:creationId xmlns:a16="http://schemas.microsoft.com/office/drawing/2014/main" id="{E16BD01C-A204-BB36-7112-A0B4F48C0178}"/>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1" name="テキスト ボックス 20">
            <a:extLst>
              <a:ext uri="{FF2B5EF4-FFF2-40B4-BE49-F238E27FC236}">
                <a16:creationId xmlns:a16="http://schemas.microsoft.com/office/drawing/2014/main" id="{2B6E2D82-08D4-057B-1BA9-B5DF44B5B374}"/>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80CAF4FB-B637-8B78-D6D7-B4E077CC8FF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563311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par>
                                <p:cTn id="17" presetID="26" presetClass="emph" presetSubtype="0" repeatCount="10000" fill="hold" grpId="0" nodeType="with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par>
                                <p:cTn id="20" presetID="26" presetClass="emph" presetSubtype="0" repeatCount="10000"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10000"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10000"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par>
                                <p:cTn id="29" presetID="26" presetClass="emph" presetSubtype="0" repeatCount="10000" fill="hold" grpId="0" nodeType="with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repeatCount="10000" fill="hold" grpId="0"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6590"/>
            <a:ext cx="10791657" cy="4679877"/>
          </a:xfrm>
          <a:prstGeom prst="rect">
            <a:avLst/>
          </a:prstGeom>
        </p:spPr>
      </p:pic>
      <p:sp>
        <p:nvSpPr>
          <p:cNvPr id="28" name="楕円 27">
            <a:extLst>
              <a:ext uri="{FF2B5EF4-FFF2-40B4-BE49-F238E27FC236}">
                <a16:creationId xmlns:a16="http://schemas.microsoft.com/office/drawing/2014/main" id="{8EF79892-1AB4-D1A2-6B9D-13C468299469}"/>
              </a:ext>
            </a:extLst>
          </p:cNvPr>
          <p:cNvSpPr/>
          <p:nvPr/>
        </p:nvSpPr>
        <p:spPr>
          <a:xfrm rot="19580572">
            <a:off x="2990641" y="2358032"/>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12146F91-75EC-5AE0-4371-60C5E9A57DE8}"/>
              </a:ext>
            </a:extLst>
          </p:cNvPr>
          <p:cNvSpPr/>
          <p:nvPr/>
        </p:nvSpPr>
        <p:spPr>
          <a:xfrm>
            <a:off x="8265113" y="2322967"/>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6" name="楕円 35">
            <a:extLst>
              <a:ext uri="{FF2B5EF4-FFF2-40B4-BE49-F238E27FC236}">
                <a16:creationId xmlns:a16="http://schemas.microsoft.com/office/drawing/2014/main" id="{FF7F8B80-8FDD-3199-2667-3E7D94B41DD5}"/>
              </a:ext>
            </a:extLst>
          </p:cNvPr>
          <p:cNvSpPr/>
          <p:nvPr/>
        </p:nvSpPr>
        <p:spPr>
          <a:xfrm>
            <a:off x="2531404" y="3948633"/>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47380095-E963-703F-8176-838701A8AC6A}"/>
              </a:ext>
            </a:extLst>
          </p:cNvPr>
          <p:cNvSpPr/>
          <p:nvPr/>
        </p:nvSpPr>
        <p:spPr>
          <a:xfrm>
            <a:off x="8775115" y="3932331"/>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F6EFC7A8-3052-F1D5-DCBC-AC974AA4EEBD}"/>
              </a:ext>
            </a:extLst>
          </p:cNvPr>
          <p:cNvSpPr/>
          <p:nvPr/>
        </p:nvSpPr>
        <p:spPr>
          <a:xfrm rot="20295937">
            <a:off x="7991992" y="2712705"/>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335E2B25-3454-2E07-7E77-B2253E3ECE67}"/>
              </a:ext>
            </a:extLst>
          </p:cNvPr>
          <p:cNvSpPr/>
          <p:nvPr/>
        </p:nvSpPr>
        <p:spPr>
          <a:xfrm rot="19664653">
            <a:off x="8140676" y="3858637"/>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2DA51BF5-3BCA-C06E-1DD1-4C2FFB044098}"/>
              </a:ext>
            </a:extLst>
          </p:cNvPr>
          <p:cNvSpPr/>
          <p:nvPr/>
        </p:nvSpPr>
        <p:spPr>
          <a:xfrm rot="949767">
            <a:off x="3340764" y="2688261"/>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592A3995-2E6C-33F8-6C85-4BDA0AF0FF2C}"/>
              </a:ext>
            </a:extLst>
          </p:cNvPr>
          <p:cNvSpPr/>
          <p:nvPr/>
        </p:nvSpPr>
        <p:spPr>
          <a:xfrm rot="2142687">
            <a:off x="3326640" y="3788085"/>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83" name="直線矢印コネクタ 82">
            <a:extLst>
              <a:ext uri="{FF2B5EF4-FFF2-40B4-BE49-F238E27FC236}">
                <a16:creationId xmlns:a16="http://schemas.microsoft.com/office/drawing/2014/main" id="{B24430C2-CC5D-F9D4-6496-E07CC007E28C}"/>
              </a:ext>
            </a:extLst>
          </p:cNvPr>
          <p:cNvCxnSpPr/>
          <p:nvPr/>
        </p:nvCxnSpPr>
        <p:spPr>
          <a:xfrm flipV="1">
            <a:off x="2492180" y="4751414"/>
            <a:ext cx="249447" cy="8253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DF4F68DD-4416-2E75-F956-119A3972E269}"/>
              </a:ext>
            </a:extLst>
          </p:cNvPr>
          <p:cNvCxnSpPr>
            <a:cxnSpLocks/>
          </p:cNvCxnSpPr>
          <p:nvPr/>
        </p:nvCxnSpPr>
        <p:spPr>
          <a:xfrm flipV="1">
            <a:off x="3880718" y="5545187"/>
            <a:ext cx="540050" cy="591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7"/>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6"/>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7"/>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0057"/>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2"/>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cxnSp>
        <p:nvCxnSpPr>
          <p:cNvPr id="97" name="直線矢印コネクタ 96">
            <a:extLst>
              <a:ext uri="{FF2B5EF4-FFF2-40B4-BE49-F238E27FC236}">
                <a16:creationId xmlns:a16="http://schemas.microsoft.com/office/drawing/2014/main" id="{E3F8BCC5-76FD-CA4E-515C-D290982DEF18}"/>
              </a:ext>
            </a:extLst>
          </p:cNvPr>
          <p:cNvCxnSpPr>
            <a:cxnSpLocks/>
          </p:cNvCxnSpPr>
          <p:nvPr/>
        </p:nvCxnSpPr>
        <p:spPr>
          <a:xfrm flipH="1" flipV="1">
            <a:off x="6450225" y="5654944"/>
            <a:ext cx="1006621" cy="605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B5ABD5FC-F114-6146-A7E5-187564F47688}"/>
              </a:ext>
            </a:extLst>
          </p:cNvPr>
          <p:cNvCxnSpPr>
            <a:cxnSpLocks/>
          </p:cNvCxnSpPr>
          <p:nvPr/>
        </p:nvCxnSpPr>
        <p:spPr>
          <a:xfrm flipH="1">
            <a:off x="8098314" y="2999980"/>
            <a:ext cx="1090339" cy="7950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7" name="四角形: 角を丸くする 106">
            <a:extLst>
              <a:ext uri="{FF2B5EF4-FFF2-40B4-BE49-F238E27FC236}">
                <a16:creationId xmlns:a16="http://schemas.microsoft.com/office/drawing/2014/main" id="{AF88EB28-50AB-AF39-EF17-5DBA0E1D3AA1}"/>
              </a:ext>
            </a:extLst>
          </p:cNvPr>
          <p:cNvSpPr/>
          <p:nvPr/>
        </p:nvSpPr>
        <p:spPr>
          <a:xfrm>
            <a:off x="5135173" y="3035191"/>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8" name="四角形: 角を丸くする 107">
            <a:extLst>
              <a:ext uri="{FF2B5EF4-FFF2-40B4-BE49-F238E27FC236}">
                <a16:creationId xmlns:a16="http://schemas.microsoft.com/office/drawing/2014/main" id="{8AD0878E-1F45-ED46-30CC-CE4C3A044498}"/>
              </a:ext>
            </a:extLst>
          </p:cNvPr>
          <p:cNvSpPr/>
          <p:nvPr/>
        </p:nvSpPr>
        <p:spPr>
          <a:xfrm>
            <a:off x="5458041" y="4492830"/>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9" name="四角形: 角を丸くする 108">
            <a:extLst>
              <a:ext uri="{FF2B5EF4-FFF2-40B4-BE49-F238E27FC236}">
                <a16:creationId xmlns:a16="http://schemas.microsoft.com/office/drawing/2014/main" id="{B09F455A-2EDC-58D0-B3B3-509FAB96253A}"/>
              </a:ext>
            </a:extLst>
          </p:cNvPr>
          <p:cNvSpPr/>
          <p:nvPr/>
        </p:nvSpPr>
        <p:spPr>
          <a:xfrm rot="1275234">
            <a:off x="3723654" y="5004241"/>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0" name="四角形: 角を丸くする 109">
            <a:extLst>
              <a:ext uri="{FF2B5EF4-FFF2-40B4-BE49-F238E27FC236}">
                <a16:creationId xmlns:a16="http://schemas.microsoft.com/office/drawing/2014/main" id="{35B4617C-A76B-EECA-9AEE-D9DF90E30701}"/>
              </a:ext>
            </a:extLst>
          </p:cNvPr>
          <p:cNvSpPr/>
          <p:nvPr/>
        </p:nvSpPr>
        <p:spPr>
          <a:xfrm rot="20499601">
            <a:off x="6738378" y="4864819"/>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88994"/>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0893"/>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904231" y="3554314"/>
            <a:ext cx="1239871"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4" name="四角形: 角を丸くする 113">
            <a:extLst>
              <a:ext uri="{FF2B5EF4-FFF2-40B4-BE49-F238E27FC236}">
                <a16:creationId xmlns:a16="http://schemas.microsoft.com/office/drawing/2014/main" id="{F6CC9EA1-7204-4CE5-1203-151AB23433CA}"/>
              </a:ext>
            </a:extLst>
          </p:cNvPr>
          <p:cNvSpPr/>
          <p:nvPr/>
        </p:nvSpPr>
        <p:spPr>
          <a:xfrm rot="1275234">
            <a:off x="3876747" y="3492435"/>
            <a:ext cx="1217460" cy="521827"/>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6" name="四角形: 角を丸くする 115">
            <a:extLst>
              <a:ext uri="{FF2B5EF4-FFF2-40B4-BE49-F238E27FC236}">
                <a16:creationId xmlns:a16="http://schemas.microsoft.com/office/drawing/2014/main" id="{E5EED5E8-776B-322D-563C-33182196BA19}"/>
              </a:ext>
            </a:extLst>
          </p:cNvPr>
          <p:cNvSpPr/>
          <p:nvPr/>
        </p:nvSpPr>
        <p:spPr>
          <a:xfrm rot="1275234">
            <a:off x="4086393" y="2497682"/>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7" name="四角形: 角を丸くする 116">
            <a:extLst>
              <a:ext uri="{FF2B5EF4-FFF2-40B4-BE49-F238E27FC236}">
                <a16:creationId xmlns:a16="http://schemas.microsoft.com/office/drawing/2014/main" id="{DC1E987F-BB44-A656-E7F0-AAE4E8278351}"/>
              </a:ext>
            </a:extLst>
          </p:cNvPr>
          <p:cNvSpPr/>
          <p:nvPr/>
        </p:nvSpPr>
        <p:spPr>
          <a:xfrm rot="20694109">
            <a:off x="6751025" y="2469317"/>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E10463D-5790-BC62-F70D-2BC0A87F110B}"/>
              </a:ext>
            </a:extLst>
          </p:cNvPr>
          <p:cNvGrpSpPr/>
          <p:nvPr/>
        </p:nvGrpSpPr>
        <p:grpSpPr>
          <a:xfrm>
            <a:off x="9163624" y="1898437"/>
            <a:ext cx="2830895" cy="1953905"/>
            <a:chOff x="9145624" y="1102895"/>
            <a:chExt cx="2830895" cy="1953905"/>
          </a:xfrm>
          <a:solidFill>
            <a:srgbClr val="0066FF"/>
          </a:solidFill>
        </p:grpSpPr>
        <p:grpSp>
          <p:nvGrpSpPr>
            <p:cNvPr id="7" name="グループ化 6">
              <a:extLst>
                <a:ext uri="{FF2B5EF4-FFF2-40B4-BE49-F238E27FC236}">
                  <a16:creationId xmlns:a16="http://schemas.microsoft.com/office/drawing/2014/main" id="{C365A4EB-AAFE-5E08-5758-ADF5B70C0A9A}"/>
                </a:ext>
              </a:extLst>
            </p:cNvPr>
            <p:cNvGrpSpPr/>
            <p:nvPr/>
          </p:nvGrpSpPr>
          <p:grpSpPr>
            <a:xfrm>
              <a:off x="9145624" y="1102895"/>
              <a:ext cx="2830895" cy="1953905"/>
              <a:chOff x="9874983" y="1444775"/>
              <a:chExt cx="1993484" cy="1519645"/>
            </a:xfrm>
            <a:grpFill/>
          </p:grpSpPr>
          <p:sp>
            <p:nvSpPr>
              <p:cNvPr id="10" name="吹き出し: 角を丸めた四角形 9">
                <a:extLst>
                  <a:ext uri="{FF2B5EF4-FFF2-40B4-BE49-F238E27FC236}">
                    <a16:creationId xmlns:a16="http://schemas.microsoft.com/office/drawing/2014/main" id="{2A602650-52C2-EEF5-947A-347E270B5323}"/>
                  </a:ext>
                </a:extLst>
              </p:cNvPr>
              <p:cNvSpPr/>
              <p:nvPr/>
            </p:nvSpPr>
            <p:spPr>
              <a:xfrm>
                <a:off x="9874983" y="1444775"/>
                <a:ext cx="1993484" cy="1519645"/>
              </a:xfrm>
              <a:prstGeom prst="wedgeRoundRectCallout">
                <a:avLst>
                  <a:gd name="adj1" fmla="val -42340"/>
                  <a:gd name="adj2" fmla="val 17294"/>
                  <a:gd name="adj3" fmla="val 16667"/>
                </a:avLst>
              </a:prstGeom>
              <a:grpFill/>
              <a:ln>
                <a:solidFill>
                  <a:srgbClr val="0066FF"/>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1" name="テキスト ボックス 10">
                <a:extLst>
                  <a:ext uri="{FF2B5EF4-FFF2-40B4-BE49-F238E27FC236}">
                    <a16:creationId xmlns:a16="http://schemas.microsoft.com/office/drawing/2014/main" id="{30702A4A-6EC8-D49E-3F18-E35A290DE7C5}"/>
                  </a:ext>
                </a:extLst>
              </p:cNvPr>
              <p:cNvSpPr txBox="1"/>
              <p:nvPr/>
            </p:nvSpPr>
            <p:spPr>
              <a:xfrm>
                <a:off x="10558321" y="1487869"/>
                <a:ext cx="391263"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8" name="テキスト ボックス 7">
              <a:extLst>
                <a:ext uri="{FF2B5EF4-FFF2-40B4-BE49-F238E27FC236}">
                  <a16:creationId xmlns:a16="http://schemas.microsoft.com/office/drawing/2014/main" id="{5FC9B018-AC0C-5CF3-C7B9-ECA2F9A59D63}"/>
                </a:ext>
              </a:extLst>
            </p:cNvPr>
            <p:cNvSpPr txBox="1"/>
            <p:nvPr/>
          </p:nvSpPr>
          <p:spPr>
            <a:xfrm>
              <a:off x="9608017" y="2017001"/>
              <a:ext cx="1666654"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grpSp>
        <p:nvGrpSpPr>
          <p:cNvPr id="12" name="グループ化 11">
            <a:extLst>
              <a:ext uri="{FF2B5EF4-FFF2-40B4-BE49-F238E27FC236}">
                <a16:creationId xmlns:a16="http://schemas.microsoft.com/office/drawing/2014/main" id="{C23A7401-28A7-4369-3339-ADDF16000A1F}"/>
              </a:ext>
            </a:extLst>
          </p:cNvPr>
          <p:cNvGrpSpPr/>
          <p:nvPr/>
        </p:nvGrpSpPr>
        <p:grpSpPr>
          <a:xfrm>
            <a:off x="262856" y="5389244"/>
            <a:ext cx="3726023" cy="1413519"/>
            <a:chOff x="1381817" y="1195635"/>
            <a:chExt cx="3726023" cy="1413519"/>
          </a:xfrm>
          <a:solidFill>
            <a:srgbClr val="FF0000"/>
          </a:solidFill>
        </p:grpSpPr>
        <p:sp>
          <p:nvSpPr>
            <p:cNvPr id="13" name="吹き出し: 角を丸めた四角形 12">
              <a:extLst>
                <a:ext uri="{FF2B5EF4-FFF2-40B4-BE49-F238E27FC236}">
                  <a16:creationId xmlns:a16="http://schemas.microsoft.com/office/drawing/2014/main" id="{93A19198-3B69-501E-9C4F-BF26C87D117F}"/>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5" name="テキスト ボックス 14">
              <a:extLst>
                <a:ext uri="{FF2B5EF4-FFF2-40B4-BE49-F238E27FC236}">
                  <a16:creationId xmlns:a16="http://schemas.microsoft.com/office/drawing/2014/main" id="{17CF4F59-C189-A5F7-E4AD-2237C84018A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6" name="テキスト ボックス 15">
            <a:extLst>
              <a:ext uri="{FF2B5EF4-FFF2-40B4-BE49-F238E27FC236}">
                <a16:creationId xmlns:a16="http://schemas.microsoft.com/office/drawing/2014/main" id="{83CC623E-9100-9654-5EC6-E68407FAADBE}"/>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7" name="グループ化 16">
            <a:extLst>
              <a:ext uri="{FF2B5EF4-FFF2-40B4-BE49-F238E27FC236}">
                <a16:creationId xmlns:a16="http://schemas.microsoft.com/office/drawing/2014/main" id="{221863BB-A0E8-6616-35EE-15E5FA1C4DB6}"/>
              </a:ext>
            </a:extLst>
          </p:cNvPr>
          <p:cNvGrpSpPr/>
          <p:nvPr/>
        </p:nvGrpSpPr>
        <p:grpSpPr>
          <a:xfrm>
            <a:off x="7358138" y="5218865"/>
            <a:ext cx="4659605" cy="1639134"/>
            <a:chOff x="1381817" y="777159"/>
            <a:chExt cx="3726023" cy="1831996"/>
          </a:xfrm>
          <a:solidFill>
            <a:srgbClr val="FF0000"/>
          </a:solidFill>
        </p:grpSpPr>
        <p:sp>
          <p:nvSpPr>
            <p:cNvPr id="18" name="吹き出し: 角を丸めた四角形 17">
              <a:extLst>
                <a:ext uri="{FF2B5EF4-FFF2-40B4-BE49-F238E27FC236}">
                  <a16:creationId xmlns:a16="http://schemas.microsoft.com/office/drawing/2014/main" id="{5F8A92BA-058A-71E1-C795-90407FB13699}"/>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9" name="テキスト ボックス 18">
              <a:extLst>
                <a:ext uri="{FF2B5EF4-FFF2-40B4-BE49-F238E27FC236}">
                  <a16:creationId xmlns:a16="http://schemas.microsoft.com/office/drawing/2014/main" id="{77B06B7C-E110-DCFF-1B0D-0D04A4535825}"/>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20" name="テキスト ボックス 19">
            <a:extLst>
              <a:ext uri="{FF2B5EF4-FFF2-40B4-BE49-F238E27FC236}">
                <a16:creationId xmlns:a16="http://schemas.microsoft.com/office/drawing/2014/main" id="{610A16F9-4B1E-05B4-91C2-6AE2EF83055B}"/>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21" name="テキスト ボックス 20">
            <a:extLst>
              <a:ext uri="{FF2B5EF4-FFF2-40B4-BE49-F238E27FC236}">
                <a16:creationId xmlns:a16="http://schemas.microsoft.com/office/drawing/2014/main" id="{A260FDD7-448C-72D6-A00C-4883AE5F4E9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2" name="テキスト ボックス 21">
            <a:extLst>
              <a:ext uri="{FF2B5EF4-FFF2-40B4-BE49-F238E27FC236}">
                <a16:creationId xmlns:a16="http://schemas.microsoft.com/office/drawing/2014/main" id="{A241D52B-3409-9A14-838A-D196B7B8C43E}"/>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 name="テキスト ボックス 1">
            <a:extLst>
              <a:ext uri="{FF2B5EF4-FFF2-40B4-BE49-F238E27FC236}">
                <a16:creationId xmlns:a16="http://schemas.microsoft.com/office/drawing/2014/main" id="{FCC8E86B-D452-1527-42A6-0708142FC99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747BBA7-2B13-4D28-921D-E96A574CFFF5}"/>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28590529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4FDD8CE3-2549-7292-CEBD-D44F4AF3DF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13695" y="2380850"/>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17" name="爆発: 14 pt 16">
            <a:extLst>
              <a:ext uri="{FF2B5EF4-FFF2-40B4-BE49-F238E27FC236}">
                <a16:creationId xmlns:a16="http://schemas.microsoft.com/office/drawing/2014/main" id="{45982310-1556-C445-1EF3-3CA97486B06A}"/>
              </a:ext>
            </a:extLst>
          </p:cNvPr>
          <p:cNvSpPr/>
          <p:nvPr/>
        </p:nvSpPr>
        <p:spPr>
          <a:xfrm>
            <a:off x="4184768" y="229758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28233" y="1883827"/>
            <a:ext cx="894628" cy="708993"/>
          </a:xfrm>
          <a:prstGeom prst="rect">
            <a:avLst/>
          </a:prstGeom>
        </p:spPr>
      </p:pic>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693614" y="2268179"/>
            <a:ext cx="894629" cy="708994"/>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021187" y="1939936"/>
            <a:ext cx="894628" cy="708993"/>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599129" y="1769278"/>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245" y="1872925"/>
            <a:ext cx="894628" cy="708993"/>
          </a:xfrm>
          <a:prstGeom prst="rect">
            <a:avLst/>
          </a:prstGeom>
        </p:spPr>
      </p:pic>
      <p:sp>
        <p:nvSpPr>
          <p:cNvPr id="12" name="テキスト ボックス 11">
            <a:extLst>
              <a:ext uri="{FF2B5EF4-FFF2-40B4-BE49-F238E27FC236}">
                <a16:creationId xmlns:a16="http://schemas.microsoft.com/office/drawing/2014/main" id="{0CD31EA0-88D2-074C-CB1E-CD1F876FC855}"/>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A1182327-9036-B31A-0532-F10F936B43EC}"/>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14" name="テキスト ボックス 13">
            <a:extLst>
              <a:ext uri="{FF2B5EF4-FFF2-40B4-BE49-F238E27FC236}">
                <a16:creationId xmlns:a16="http://schemas.microsoft.com/office/drawing/2014/main" id="{83DB2440-DA81-4FC6-AC40-FBD98A567E71}"/>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spTree>
    <p:extLst>
      <p:ext uri="{BB962C8B-B14F-4D97-AF65-F5344CB8AC3E}">
        <p14:creationId xmlns:p14="http://schemas.microsoft.com/office/powerpoint/2010/main" val="2320541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50683" y="1819677"/>
            <a:ext cx="894628" cy="708993"/>
          </a:xfrm>
          <a:prstGeom prst="rect">
            <a:avLst/>
          </a:prstGeom>
        </p:spPr>
      </p:pic>
      <p:sp>
        <p:nvSpPr>
          <p:cNvPr id="34" name="テキスト ボックス 33">
            <a:extLst>
              <a:ext uri="{FF2B5EF4-FFF2-40B4-BE49-F238E27FC236}">
                <a16:creationId xmlns:a16="http://schemas.microsoft.com/office/drawing/2014/main" id="{36027309-58BA-0E35-E84D-7099B26BD10A}"/>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grpSp>
        <p:nvGrpSpPr>
          <p:cNvPr id="45" name="グループ化 44">
            <a:extLst>
              <a:ext uri="{FF2B5EF4-FFF2-40B4-BE49-F238E27FC236}">
                <a16:creationId xmlns:a16="http://schemas.microsoft.com/office/drawing/2014/main" id="{4FD219D5-9116-8D57-4E82-03D1EC0FA16F}"/>
              </a:ext>
            </a:extLst>
          </p:cNvPr>
          <p:cNvGrpSpPr/>
          <p:nvPr/>
        </p:nvGrpSpPr>
        <p:grpSpPr>
          <a:xfrm>
            <a:off x="3751781" y="2284594"/>
            <a:ext cx="1933087" cy="2784289"/>
            <a:chOff x="3721492" y="2330531"/>
            <a:chExt cx="1933087" cy="2784289"/>
          </a:xfrm>
        </p:grpSpPr>
        <p:pic>
          <p:nvPicPr>
            <p:cNvPr id="41" name="図 40" descr="挿絵 が含まれている画像&#10;&#10;自動的に生成された説明">
              <a:extLst>
                <a:ext uri="{FF2B5EF4-FFF2-40B4-BE49-F238E27FC236}">
                  <a16:creationId xmlns:a16="http://schemas.microsoft.com/office/drawing/2014/main" id="{BB211CF5-5358-493C-2144-4D40A92767C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909746" y="3382084"/>
              <a:ext cx="1445938" cy="1732736"/>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217283" y="2330531"/>
              <a:ext cx="894628" cy="708993"/>
            </a:xfrm>
            <a:prstGeom prst="rect">
              <a:avLst/>
            </a:prstGeom>
          </p:spPr>
        </p:pic>
        <p:grpSp>
          <p:nvGrpSpPr>
            <p:cNvPr id="44" name="グループ化 43">
              <a:extLst>
                <a:ext uri="{FF2B5EF4-FFF2-40B4-BE49-F238E27FC236}">
                  <a16:creationId xmlns:a16="http://schemas.microsoft.com/office/drawing/2014/main" id="{EEF855DD-17D9-1E5D-6807-BD67144A63BC}"/>
                </a:ext>
              </a:extLst>
            </p:cNvPr>
            <p:cNvGrpSpPr/>
            <p:nvPr/>
          </p:nvGrpSpPr>
          <p:grpSpPr>
            <a:xfrm>
              <a:off x="4156340" y="2799836"/>
              <a:ext cx="1498239" cy="857032"/>
              <a:chOff x="4057886" y="2770556"/>
              <a:chExt cx="1498239" cy="857032"/>
            </a:xfrm>
          </p:grpSpPr>
          <p:sp>
            <p:nvSpPr>
              <p:cNvPr id="17" name="爆発: 14 pt 16">
                <a:extLst>
                  <a:ext uri="{FF2B5EF4-FFF2-40B4-BE49-F238E27FC236}">
                    <a16:creationId xmlns:a16="http://schemas.microsoft.com/office/drawing/2014/main" id="{45982310-1556-C445-1EF3-3CA97486B06A}"/>
                  </a:ext>
                </a:extLst>
              </p:cNvPr>
              <p:cNvSpPr/>
              <p:nvPr/>
            </p:nvSpPr>
            <p:spPr>
              <a:xfrm>
                <a:off x="4057886" y="289549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61497" y="2770556"/>
                <a:ext cx="894628" cy="708993"/>
              </a:xfrm>
              <a:prstGeom prst="rect">
                <a:avLst/>
              </a:prstGeom>
            </p:spPr>
          </p:pic>
        </p:grpSp>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21492" y="2827085"/>
              <a:ext cx="894629" cy="708994"/>
            </a:xfrm>
            <a:prstGeom prst="rect">
              <a:avLst/>
            </a:prstGeom>
          </p:spPr>
        </p:pic>
      </p:grpSp>
      <p:sp>
        <p:nvSpPr>
          <p:cNvPr id="6" name="爆発: 14 pt 5">
            <a:extLst>
              <a:ext uri="{FF2B5EF4-FFF2-40B4-BE49-F238E27FC236}">
                <a16:creationId xmlns:a16="http://schemas.microsoft.com/office/drawing/2014/main" id="{D0F9CA1A-4207-E03A-3B5B-4FB088E6F694}"/>
              </a:ext>
            </a:extLst>
          </p:cNvPr>
          <p:cNvSpPr/>
          <p:nvPr/>
        </p:nvSpPr>
        <p:spPr>
          <a:xfrm>
            <a:off x="4032304" y="4189487"/>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946F2C84-70EB-91D5-E01A-922CA24F4D43}"/>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56560" y="2781148"/>
            <a:ext cx="894628" cy="708993"/>
          </a:xfrm>
          <a:prstGeom prst="rect">
            <a:avLst/>
          </a:prstGeom>
        </p:spPr>
      </p:pic>
      <p:pic>
        <p:nvPicPr>
          <p:cNvPr id="43" name="図 42">
            <a:extLst>
              <a:ext uri="{FF2B5EF4-FFF2-40B4-BE49-F238E27FC236}">
                <a16:creationId xmlns:a16="http://schemas.microsoft.com/office/drawing/2014/main" id="{5D3A3385-FCB7-17B8-520B-EE57B376C1F1}"/>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95018" y="2750578"/>
            <a:ext cx="894628" cy="708993"/>
          </a:xfrm>
          <a:prstGeom prst="rect">
            <a:avLst/>
          </a:prstGeom>
        </p:spPr>
      </p:pic>
    </p:spTree>
    <p:extLst>
      <p:ext uri="{BB962C8B-B14F-4D97-AF65-F5344CB8AC3E}">
        <p14:creationId xmlns:p14="http://schemas.microsoft.com/office/powerpoint/2010/main" val="638932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0.01435 L -0.00091 0.01458 C -0.00013 0.02592 0.00039 0.0375 0.00143 0.04907 C 0.00156 0.05115 0.00169 0.0537 0.00261 0.05532 C 0.00339 0.05671 0.00482 0.05671 0.00599 0.05717 C 0.00716 0.05926 0.00873 0.06088 0.00951 0.06342 C 0.01159 0.07083 0.01068 0.07476 0.00951 0.08194 C 0.00912 0.08402 0.00899 0.08634 0.00834 0.08796 C 0.00742 0.09051 0.00599 0.09213 0.00482 0.09421 C 0.00443 0.09629 0.00404 0.09838 0.00378 0.10023 C 0.00326 0.10301 0.00326 0.10601 0.00261 0.10856 C 0.00209 0.11018 0.00104 0.11134 0.00026 0.11273 C -0.00156 0.125 -0.00039 0.11828 -0.00325 0.1331 C -0.00364 0.13518 -0.00416 0.13726 -0.00443 0.13935 C -0.00599 0.15648 -0.00521 0.14745 -0.00664 0.16597 C -0.00547 0.19953 -0.0056 0.18773 -0.0056 0.20092 " pathEditMode="relative" rAng="0" ptsTypes="AAAAAAAAAAAAAAAA">
                                      <p:cBhvr>
                                        <p:cTn id="6" dur="2000" fill="hold"/>
                                        <p:tgtEl>
                                          <p:spTgt spid="42"/>
                                        </p:tgtEl>
                                        <p:attrNameLst>
                                          <p:attrName>ppt_x</p:attrName>
                                          <p:attrName>ppt_y</p:attrName>
                                        </p:attrNameLst>
                                      </p:cBhvr>
                                      <p:rCtr x="286" y="932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39 0.00278 L 0.00039 0.00301 C -0.00052 0.01296 -0.003 0.04977 -0.00651 0.0581 C -0.01107 0.06875 -0.00912 0.06319 -0.01224 0.0743 C -0.01198 0.08055 -0.01263 0.08727 -0.0112 0.09282 C -0.01042 0.0956 -0.00742 0.09421 -0.00651 0.09699 C -0.00521 0.10116 -0.00599 0.10671 -0.00534 0.11134 C -0.00482 0.11551 -0.00391 0.11967 -0.003 0.12361 C -0.00065 0.13449 2.08333E-6 0.13055 0.00156 0.14421 C 0.00247 0.15231 0.00364 0.16342 0.00508 0.17083 L 0.00625 0.17685 L 0.00508 0.21805 " pathEditMode="relative" rAng="0" ptsTypes="AAAAAAAAAAAA">
                                      <p:cBhvr>
                                        <p:cTn id="10" dur="2000" fill="hold"/>
                                        <p:tgtEl>
                                          <p:spTgt spid="43"/>
                                        </p:tgtEl>
                                        <p:attrNameLst>
                                          <p:attrName>ppt_x</p:attrName>
                                          <p:attrName>ppt_y</p:attrName>
                                        </p:attrNameLst>
                                      </p:cBhvr>
                                      <p:rCtr x="-339" y="10764"/>
                                    </p:animMotion>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2000"/>
                                        <p:tgtEl>
                                          <p:spTgt spid="45"/>
                                        </p:tgtEl>
                                        <p:attrNameLst>
                                          <p:attrName>ppt_x</p:attrName>
                                        </p:attrNameLst>
                                      </p:cBhvr>
                                      <p:tavLst>
                                        <p:tav tm="0">
                                          <p:val>
                                            <p:strVal val="ppt_x"/>
                                          </p:val>
                                        </p:tav>
                                        <p:tav tm="100000">
                                          <p:val>
                                            <p:strVal val="ppt_x"/>
                                          </p:val>
                                        </p:tav>
                                      </p:tavLst>
                                    </p:anim>
                                    <p:anim calcmode="lin" valueType="num">
                                      <p:cBhvr additive="base">
                                        <p:cTn id="19" dur="2000"/>
                                        <p:tgtEl>
                                          <p:spTgt spid="45"/>
                                        </p:tgtEl>
                                        <p:attrNameLst>
                                          <p:attrName>ppt_y</p:attrName>
                                        </p:attrNameLst>
                                      </p:cBhvr>
                                      <p:tavLst>
                                        <p:tav tm="0">
                                          <p:val>
                                            <p:strVal val="ppt_y"/>
                                          </p:val>
                                        </p:tav>
                                        <p:tav tm="100000">
                                          <p:val>
                                            <p:strVal val="0-ppt_h/2"/>
                                          </p:val>
                                        </p:tav>
                                      </p:tavLst>
                                    </p:anim>
                                    <p:set>
                                      <p:cBhvr>
                                        <p:cTn id="20"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520803" y="2136159"/>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052191" y="2564420"/>
            <a:ext cx="894628" cy="708993"/>
          </a:xfrm>
          <a:prstGeom prst="rect">
            <a:avLst/>
          </a:prstGeom>
        </p:spPr>
      </p:pic>
      <p:grpSp>
        <p:nvGrpSpPr>
          <p:cNvPr id="10" name="グループ化 9">
            <a:extLst>
              <a:ext uri="{FF2B5EF4-FFF2-40B4-BE49-F238E27FC236}">
                <a16:creationId xmlns:a16="http://schemas.microsoft.com/office/drawing/2014/main" id="{841E76AD-03CE-5579-1024-42B18CD07885}"/>
              </a:ext>
            </a:extLst>
          </p:cNvPr>
          <p:cNvGrpSpPr/>
          <p:nvPr/>
        </p:nvGrpSpPr>
        <p:grpSpPr>
          <a:xfrm>
            <a:off x="571832" y="204359"/>
            <a:ext cx="10950314" cy="2098412"/>
            <a:chOff x="571832" y="204359"/>
            <a:chExt cx="10950314" cy="2098412"/>
          </a:xfrm>
        </p:grpSpPr>
        <p:sp>
          <p:nvSpPr>
            <p:cNvPr id="25" name="テキスト ボックス 24">
              <a:extLst>
                <a:ext uri="{FF2B5EF4-FFF2-40B4-BE49-F238E27FC236}">
                  <a16:creationId xmlns:a16="http://schemas.microsoft.com/office/drawing/2014/main" id="{8EB86A4F-0AC4-5C06-F8F8-A0CB5EFE0E87}"/>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36027309-58BA-0E35-E84D-7099B26BD10A}"/>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grpSp>
    </p:spTree>
    <p:extLst>
      <p:ext uri="{BB962C8B-B14F-4D97-AF65-F5344CB8AC3E}">
        <p14:creationId xmlns:p14="http://schemas.microsoft.com/office/powerpoint/2010/main" val="1232627460"/>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796" y="2142953"/>
            <a:ext cx="894628" cy="708993"/>
          </a:xfrm>
          <a:prstGeom prst="rect">
            <a:avLst/>
          </a:prstGeom>
        </p:spPr>
      </p:pic>
      <p:pic>
        <p:nvPicPr>
          <p:cNvPr id="20" name="図 19" descr="ギター, 挿絵 が含まれている画像&#10;&#10;自動的に生成された説明">
            <a:extLst>
              <a:ext uri="{FF2B5EF4-FFF2-40B4-BE49-F238E27FC236}">
                <a16:creationId xmlns:a16="http://schemas.microsoft.com/office/drawing/2014/main" id="{1F3F3CFB-EA22-AB62-1D58-2C614980E22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529620">
            <a:off x="2372862" y="2151760"/>
            <a:ext cx="2084327" cy="3159923"/>
          </a:xfrm>
          <a:prstGeom prst="rect">
            <a:avLst/>
          </a:prstGeom>
        </p:spPr>
      </p:pic>
      <p:sp>
        <p:nvSpPr>
          <p:cNvPr id="6" name="星: 7 pt 5">
            <a:extLst>
              <a:ext uri="{FF2B5EF4-FFF2-40B4-BE49-F238E27FC236}">
                <a16:creationId xmlns:a16="http://schemas.microsoft.com/office/drawing/2014/main" id="{EC207D99-55B9-2EA6-277C-15D22FC18851}"/>
              </a:ext>
            </a:extLst>
          </p:cNvPr>
          <p:cNvSpPr/>
          <p:nvPr/>
        </p:nvSpPr>
        <p:spPr>
          <a:xfrm rot="992173">
            <a:off x="3870629" y="3429000"/>
            <a:ext cx="1091531" cy="1091531"/>
          </a:xfrm>
          <a:prstGeom prst="star7">
            <a:avLst>
              <a:gd name="adj" fmla="val 23249"/>
              <a:gd name="hf" fmla="val 102572"/>
              <a:gd name="vf" fmla="val 10521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吹き出し: 角を丸めた四角形 32">
            <a:extLst>
              <a:ext uri="{FF2B5EF4-FFF2-40B4-BE49-F238E27FC236}">
                <a16:creationId xmlns:a16="http://schemas.microsoft.com/office/drawing/2014/main" id="{256B1163-BB6F-C5C3-C271-E940E8F8FB5B}"/>
              </a:ext>
            </a:extLst>
          </p:cNvPr>
          <p:cNvSpPr/>
          <p:nvPr/>
        </p:nvSpPr>
        <p:spPr>
          <a:xfrm>
            <a:off x="5274162" y="2377151"/>
            <a:ext cx="3365887" cy="837312"/>
          </a:xfrm>
          <a:prstGeom prst="wedgeRoundRectCallout">
            <a:avLst>
              <a:gd name="adj1" fmla="val -80420"/>
              <a:gd name="adj2" fmla="val 7282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たおれてしまう</a:t>
            </a:r>
          </a:p>
        </p:txBody>
      </p:sp>
      <p:pic>
        <p:nvPicPr>
          <p:cNvPr id="10" name="図 9" descr="挿絵, スポーツゲーム が含まれている画像&#10;&#10;自動的に生成された説明">
            <a:extLst>
              <a:ext uri="{FF2B5EF4-FFF2-40B4-BE49-F238E27FC236}">
                <a16:creationId xmlns:a16="http://schemas.microsoft.com/office/drawing/2014/main" id="{74BE894C-D86B-D41C-7010-EBDE92CE5D06}"/>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1" name="図 10" descr="ミラー, スポーツゲーム, 挿絵, テーブル が含まれている画像&#10;&#10;自動的に生成された説明">
            <a:extLst>
              <a:ext uri="{FF2B5EF4-FFF2-40B4-BE49-F238E27FC236}">
                <a16:creationId xmlns:a16="http://schemas.microsoft.com/office/drawing/2014/main" id="{003428EE-D45F-90E8-F8FC-3F0623091CD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grpSp>
        <p:nvGrpSpPr>
          <p:cNvPr id="15" name="グループ化 14">
            <a:extLst>
              <a:ext uri="{FF2B5EF4-FFF2-40B4-BE49-F238E27FC236}">
                <a16:creationId xmlns:a16="http://schemas.microsoft.com/office/drawing/2014/main" id="{048CA35E-4B67-992B-EC40-678370697626}"/>
              </a:ext>
            </a:extLst>
          </p:cNvPr>
          <p:cNvGrpSpPr/>
          <p:nvPr/>
        </p:nvGrpSpPr>
        <p:grpSpPr>
          <a:xfrm>
            <a:off x="6648714" y="3579170"/>
            <a:ext cx="4961240" cy="2946072"/>
            <a:chOff x="6292914" y="3969048"/>
            <a:chExt cx="4961240" cy="2249760"/>
          </a:xfrm>
        </p:grpSpPr>
        <p:sp>
          <p:nvSpPr>
            <p:cNvPr id="17" name="吹き出し: 角を丸めた四角形 16">
              <a:extLst>
                <a:ext uri="{FF2B5EF4-FFF2-40B4-BE49-F238E27FC236}">
                  <a16:creationId xmlns:a16="http://schemas.microsoft.com/office/drawing/2014/main" id="{573E85E6-5B5F-048F-8F03-908DB0623573}"/>
                </a:ext>
              </a:extLst>
            </p:cNvPr>
            <p:cNvSpPr/>
            <p:nvPr/>
          </p:nvSpPr>
          <p:spPr>
            <a:xfrm>
              <a:off x="6292914" y="3969048"/>
              <a:ext cx="4961240" cy="2249760"/>
            </a:xfrm>
            <a:prstGeom prst="wedgeRoundRectCallout">
              <a:avLst>
                <a:gd name="adj1" fmla="val -78111"/>
                <a:gd name="adj2" fmla="val -1380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生える場所がなくなり、</a:t>
              </a:r>
              <a:endParaRPr kumimoji="1" lang="en-US" altLang="ja-JP" sz="3200" b="1" dirty="0"/>
            </a:p>
            <a:p>
              <a:pPr algn="ctr"/>
              <a:r>
                <a:rPr kumimoji="1" lang="ja-JP" altLang="en-US" sz="3200" b="1" dirty="0"/>
                <a:t>ちがうところから生える</a:t>
              </a:r>
              <a:endParaRPr kumimoji="1" lang="en-US" altLang="ja-JP" sz="3200" b="1" dirty="0"/>
            </a:p>
            <a:p>
              <a:pPr algn="ctr"/>
              <a:endParaRPr kumimoji="1" lang="en-US" altLang="ja-JP" sz="3200" b="1" dirty="0"/>
            </a:p>
            <a:p>
              <a:pPr algn="ctr"/>
              <a:endParaRPr kumimoji="1" lang="en-US" altLang="ja-JP" sz="3200" b="1" dirty="0"/>
            </a:p>
            <a:p>
              <a:pPr algn="ctr"/>
              <a:r>
                <a:rPr kumimoji="1" lang="ja-JP" altLang="en-US" sz="3200" b="1" dirty="0"/>
                <a:t>歯ならびが悪くなる</a:t>
              </a:r>
            </a:p>
          </p:txBody>
        </p:sp>
        <p:sp>
          <p:nvSpPr>
            <p:cNvPr id="25" name="矢印: 下 24">
              <a:extLst>
                <a:ext uri="{FF2B5EF4-FFF2-40B4-BE49-F238E27FC236}">
                  <a16:creationId xmlns:a16="http://schemas.microsoft.com/office/drawing/2014/main" id="{E578824F-A1E5-968C-938C-B13EBC1B9784}"/>
                </a:ext>
              </a:extLst>
            </p:cNvPr>
            <p:cNvSpPr/>
            <p:nvPr/>
          </p:nvSpPr>
          <p:spPr>
            <a:xfrm>
              <a:off x="8151063" y="5020115"/>
              <a:ext cx="902044" cy="481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18C0B894-34B3-C542-6706-A73D20BC9D1A}"/>
              </a:ext>
            </a:extLst>
          </p:cNvPr>
          <p:cNvSpPr txBox="1"/>
          <p:nvPr/>
        </p:nvSpPr>
        <p:spPr>
          <a:xfrm>
            <a:off x="8116717" y="3541903"/>
            <a:ext cx="982849" cy="400110"/>
          </a:xfrm>
          <a:prstGeom prst="rect">
            <a:avLst/>
          </a:prstGeom>
          <a:noFill/>
        </p:spPr>
        <p:txBody>
          <a:bodyPr wrap="square" rtlCol="0">
            <a:spAutoFit/>
          </a:bodyPr>
          <a:lstStyle/>
          <a:p>
            <a:pPr marL="266700" algn="just"/>
            <a:r>
              <a:rPr lang="ja-JP" altLang="en-US" sz="2000" b="1" dirty="0">
                <a:latin typeface="+mn-ea"/>
              </a:rPr>
              <a:t>しょ</a:t>
            </a:r>
            <a:endParaRPr lang="en-US" altLang="ja-JP" sz="2000" b="1" dirty="0">
              <a:latin typeface="+mn-ea"/>
            </a:endParaRPr>
          </a:p>
        </p:txBody>
      </p:sp>
      <p:sp>
        <p:nvSpPr>
          <p:cNvPr id="34" name="テキスト ボックス 33">
            <a:extLst>
              <a:ext uri="{FF2B5EF4-FFF2-40B4-BE49-F238E27FC236}">
                <a16:creationId xmlns:a16="http://schemas.microsoft.com/office/drawing/2014/main" id="{C0223D88-849F-E84D-FAB8-CD3BB76450C4}"/>
              </a:ext>
            </a:extLst>
          </p:cNvPr>
          <p:cNvSpPr txBox="1"/>
          <p:nvPr/>
        </p:nvSpPr>
        <p:spPr>
          <a:xfrm>
            <a:off x="8917482" y="5487951"/>
            <a:ext cx="982849" cy="400110"/>
          </a:xfrm>
          <a:prstGeom prst="rect">
            <a:avLst/>
          </a:prstGeom>
          <a:noFill/>
        </p:spPr>
        <p:txBody>
          <a:bodyPr wrap="square" rtlCol="0">
            <a:spAutoFit/>
          </a:bodyPr>
          <a:lstStyle/>
          <a:p>
            <a:pPr marL="266700" algn="just"/>
            <a:r>
              <a:rPr lang="ja-JP" altLang="en-US" sz="2000" b="1" dirty="0">
                <a:latin typeface="+mn-ea"/>
              </a:rPr>
              <a:t>わる</a:t>
            </a:r>
            <a:endParaRPr lang="en-US" altLang="ja-JP" sz="2000" b="1" dirty="0">
              <a:latin typeface="+mn-ea"/>
            </a:endParaRPr>
          </a:p>
        </p:txBody>
      </p:sp>
      <p:sp>
        <p:nvSpPr>
          <p:cNvPr id="35" name="テキスト ボックス 34">
            <a:extLst>
              <a:ext uri="{FF2B5EF4-FFF2-40B4-BE49-F238E27FC236}">
                <a16:creationId xmlns:a16="http://schemas.microsoft.com/office/drawing/2014/main" id="{D12DB3D7-17B8-D9B6-A15C-D40A55D513E1}"/>
              </a:ext>
            </a:extLst>
          </p:cNvPr>
          <p:cNvSpPr txBox="1"/>
          <p:nvPr/>
        </p:nvSpPr>
        <p:spPr>
          <a:xfrm>
            <a:off x="7017695" y="5481724"/>
            <a:ext cx="982849" cy="400110"/>
          </a:xfrm>
          <a:prstGeom prst="rect">
            <a:avLst/>
          </a:prstGeom>
          <a:noFill/>
        </p:spPr>
        <p:txBody>
          <a:bodyPr wrap="square" rtlCol="0">
            <a:spAutoFit/>
          </a:bodyPr>
          <a:lstStyle/>
          <a:p>
            <a:pPr marL="266700" algn="just"/>
            <a:r>
              <a:rPr lang="ja-JP" altLang="en-US" sz="2000" b="1" dirty="0">
                <a:latin typeface="+mn-ea"/>
              </a:rPr>
              <a:t>は</a:t>
            </a:r>
            <a:endParaRPr lang="en-US" altLang="ja-JP" sz="2000" b="1" dirty="0">
              <a:latin typeface="+mn-ea"/>
            </a:endParaRPr>
          </a:p>
        </p:txBody>
      </p:sp>
      <p:sp>
        <p:nvSpPr>
          <p:cNvPr id="39" name="テキスト ボックス 38">
            <a:extLst>
              <a:ext uri="{FF2B5EF4-FFF2-40B4-BE49-F238E27FC236}">
                <a16:creationId xmlns:a16="http://schemas.microsoft.com/office/drawing/2014/main" id="{F7FB1E05-405A-85DE-FAC1-F00F5B9799E4}"/>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5CC407A4-A0D2-A679-3751-201DA160BD81}"/>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41" name="テキスト ボックス 40">
            <a:extLst>
              <a:ext uri="{FF2B5EF4-FFF2-40B4-BE49-F238E27FC236}">
                <a16:creationId xmlns:a16="http://schemas.microsoft.com/office/drawing/2014/main" id="{86301971-7820-D75F-ED53-E08B4403FDC3}"/>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161595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P spid="32"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48445"/>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永久歯のとくちょう？</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69FCFA0B-E18A-FE24-E099-2823BBA209E7}"/>
              </a:ext>
            </a:extLst>
          </p:cNvPr>
          <p:cNvSpPr/>
          <p:nvPr/>
        </p:nvSpPr>
        <p:spPr>
          <a:xfrm>
            <a:off x="6374005" y="1795011"/>
            <a:ext cx="2823783"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みぞが深い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D6B9905-5DE7-00A6-6800-3DD605519D10}"/>
              </a:ext>
            </a:extLst>
          </p:cNvPr>
          <p:cNvSpPr txBox="1"/>
          <p:nvPr/>
        </p:nvSpPr>
        <p:spPr>
          <a:xfrm>
            <a:off x="2535188" y="236658"/>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0" name="グループ化 9">
            <a:extLst>
              <a:ext uri="{FF2B5EF4-FFF2-40B4-BE49-F238E27FC236}">
                <a16:creationId xmlns:a16="http://schemas.microsoft.com/office/drawing/2014/main" id="{64F5E6BF-6754-684A-8BD6-7FE0230E0064}"/>
              </a:ext>
            </a:extLst>
          </p:cNvPr>
          <p:cNvGrpSpPr/>
          <p:nvPr/>
        </p:nvGrpSpPr>
        <p:grpSpPr>
          <a:xfrm>
            <a:off x="6374005" y="3193547"/>
            <a:ext cx="5332157" cy="923330"/>
            <a:chOff x="6455953" y="2010880"/>
            <a:chExt cx="5332157" cy="923330"/>
          </a:xfrm>
        </p:grpSpPr>
        <p:sp>
          <p:nvSpPr>
            <p:cNvPr id="5" name="四角形: 角を丸くする 4">
              <a:extLst>
                <a:ext uri="{FF2B5EF4-FFF2-40B4-BE49-F238E27FC236}">
                  <a16:creationId xmlns:a16="http://schemas.microsoft.com/office/drawing/2014/main" id="{C21DF7E0-0E3A-F3C3-1B4F-B98C2EEB2212}"/>
                </a:ext>
              </a:extLst>
            </p:cNvPr>
            <p:cNvSpPr/>
            <p:nvPr/>
          </p:nvSpPr>
          <p:spPr>
            <a:xfrm>
              <a:off x="6455953" y="2010880"/>
              <a:ext cx="5281347"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17D82FC-4F6A-B8D2-7490-C3F10EFE4B69}"/>
                </a:ext>
              </a:extLst>
            </p:cNvPr>
            <p:cNvSpPr txBox="1"/>
            <p:nvPr/>
          </p:nvSpPr>
          <p:spPr>
            <a:xfrm>
              <a:off x="6455953" y="2147122"/>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生えかけはせがひくい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5E52E309-09CC-E30F-D0F1-EB309BE5F30B}"/>
              </a:ext>
            </a:extLst>
          </p:cNvPr>
          <p:cNvGrpSpPr/>
          <p:nvPr/>
        </p:nvGrpSpPr>
        <p:grpSpPr>
          <a:xfrm>
            <a:off x="6348601" y="4643712"/>
            <a:ext cx="5332157" cy="923330"/>
            <a:chOff x="6405143" y="4678825"/>
            <a:chExt cx="5332157" cy="923330"/>
          </a:xfrm>
        </p:grpSpPr>
        <p:sp>
          <p:nvSpPr>
            <p:cNvPr id="11" name="テキスト ボックス 10">
              <a:extLst>
                <a:ext uri="{FF2B5EF4-FFF2-40B4-BE49-F238E27FC236}">
                  <a16:creationId xmlns:a16="http://schemas.microsoft.com/office/drawing/2014/main" id="{538B2589-EABE-68F4-5C70-A9CFA12CF046}"/>
                </a:ext>
              </a:extLst>
            </p:cNvPr>
            <p:cNvSpPr txBox="1"/>
            <p:nvPr/>
          </p:nvSpPr>
          <p:spPr>
            <a:xfrm>
              <a:off x="6405143" y="4842030"/>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生えかけはやわらかい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670A3540-C1D1-B189-248A-FE47E00E6873}"/>
                </a:ext>
              </a:extLst>
            </p:cNvPr>
            <p:cNvSpPr/>
            <p:nvPr/>
          </p:nvSpPr>
          <p:spPr>
            <a:xfrm>
              <a:off x="6430547" y="4678825"/>
              <a:ext cx="5281347" cy="923330"/>
            </a:xfrm>
            <a:prstGeom prst="roundRect">
              <a:avLst/>
            </a:prstGeom>
            <a:no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pic>
        <p:nvPicPr>
          <p:cNvPr id="16" name="Picture 2" descr="地面から生えた筍のイラスト">
            <a:extLst>
              <a:ext uri="{FF2B5EF4-FFF2-40B4-BE49-F238E27FC236}">
                <a16:creationId xmlns:a16="http://schemas.microsoft.com/office/drawing/2014/main" id="{94A6D20E-AE08-9EFA-2988-85FBF569CF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5277" y="5515068"/>
            <a:ext cx="1423802" cy="1398885"/>
          </a:xfrm>
          <a:prstGeom prst="rect">
            <a:avLst/>
          </a:prstGeom>
          <a:noFill/>
          <a:extLst>
            <a:ext uri="{909E8E84-426E-40DD-AFC4-6F175D3DCCD1}">
              <a14:hiddenFill xmlns:a14="http://schemas.microsoft.com/office/drawing/2010/main">
                <a:solidFill>
                  <a:srgbClr val="FFFFFF"/>
                </a:solidFill>
              </a14:hiddenFill>
            </a:ext>
          </a:extLst>
        </p:spPr>
      </p:pic>
      <p:sp>
        <p:nvSpPr>
          <p:cNvPr id="17" name="矢印: 右 16">
            <a:extLst>
              <a:ext uri="{FF2B5EF4-FFF2-40B4-BE49-F238E27FC236}">
                <a16:creationId xmlns:a16="http://schemas.microsoft.com/office/drawing/2014/main" id="{84CD2C60-E002-AB66-7246-BC282E8AEC70}"/>
              </a:ext>
            </a:extLst>
          </p:cNvPr>
          <p:cNvSpPr/>
          <p:nvPr/>
        </p:nvSpPr>
        <p:spPr>
          <a:xfrm>
            <a:off x="8221289" y="5978659"/>
            <a:ext cx="1122087" cy="71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7604FDF-3B29-52CA-68F3-C42CCD722353}"/>
              </a:ext>
            </a:extLst>
          </p:cNvPr>
          <p:cNvSpPr txBox="1"/>
          <p:nvPr/>
        </p:nvSpPr>
        <p:spPr>
          <a:xfrm>
            <a:off x="6335728" y="6323715"/>
            <a:ext cx="1415772"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竹の子</a:t>
            </a:r>
          </a:p>
        </p:txBody>
      </p:sp>
      <p:pic>
        <p:nvPicPr>
          <p:cNvPr id="19" name="Picture 2" descr="竹・竹林のイラスト">
            <a:extLst>
              <a:ext uri="{FF2B5EF4-FFF2-40B4-BE49-F238E27FC236}">
                <a16:creationId xmlns:a16="http://schemas.microsoft.com/office/drawing/2014/main" id="{F39D2341-E420-21AA-681C-DBB664F78C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42415" y="5570361"/>
            <a:ext cx="1261884" cy="128763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1B7FED1-4CA1-FF22-5F22-36E4F9B74F41}"/>
              </a:ext>
            </a:extLst>
          </p:cNvPr>
          <p:cNvSpPr txBox="1"/>
          <p:nvPr/>
        </p:nvSpPr>
        <p:spPr>
          <a:xfrm>
            <a:off x="10075839" y="6312827"/>
            <a:ext cx="595035"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a:t>
            </a:r>
          </a:p>
        </p:txBody>
      </p:sp>
      <p:sp>
        <p:nvSpPr>
          <p:cNvPr id="23" name="テキスト ボックス 22">
            <a:extLst>
              <a:ext uri="{FF2B5EF4-FFF2-40B4-BE49-F238E27FC236}">
                <a16:creationId xmlns:a16="http://schemas.microsoft.com/office/drawing/2014/main" id="{DCD60F99-3858-9572-815B-3FBE6ADCC768}"/>
              </a:ext>
            </a:extLst>
          </p:cNvPr>
          <p:cNvSpPr txBox="1"/>
          <p:nvPr/>
        </p:nvSpPr>
        <p:spPr>
          <a:xfrm>
            <a:off x="7851902" y="1743264"/>
            <a:ext cx="1033260" cy="400110"/>
          </a:xfrm>
          <a:prstGeom prst="rect">
            <a:avLst/>
          </a:prstGeom>
          <a:noFill/>
        </p:spPr>
        <p:txBody>
          <a:bodyPr wrap="square" rtlCol="0">
            <a:spAutoFit/>
          </a:bodyPr>
          <a:lstStyle/>
          <a:p>
            <a:pPr algn="ctr" defTabSz="914423"/>
            <a:r>
              <a:rPr kumimoji="1" lang="ja-JP" altLang="en-US" sz="20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ふか</a:t>
            </a:r>
          </a:p>
        </p:txBody>
      </p:sp>
      <p:pic>
        <p:nvPicPr>
          <p:cNvPr id="7" name="図 6">
            <a:extLst>
              <a:ext uri="{FF2B5EF4-FFF2-40B4-BE49-F238E27FC236}">
                <a16:creationId xmlns:a16="http://schemas.microsoft.com/office/drawing/2014/main" id="{20C37938-75CB-8C8D-08F3-EB36EC95819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389976" y="1955761"/>
            <a:ext cx="5789508" cy="3611281"/>
          </a:xfrm>
          <a:prstGeom prst="rect">
            <a:avLst/>
          </a:prstGeom>
        </p:spPr>
      </p:pic>
      <p:pic>
        <p:nvPicPr>
          <p:cNvPr id="25" name="図 24">
            <a:extLst>
              <a:ext uri="{FF2B5EF4-FFF2-40B4-BE49-F238E27FC236}">
                <a16:creationId xmlns:a16="http://schemas.microsoft.com/office/drawing/2014/main" id="{7A19368F-B952-3685-5BA9-9221235C052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4000"/>
                    </a14:imgEffect>
                  </a14:imgLayer>
                </a14:imgProps>
              </a:ext>
              <a:ext uri="{28A0092B-C50C-407E-A947-70E740481C1C}">
                <a14:useLocalDpi xmlns:a14="http://schemas.microsoft.com/office/drawing/2010/main"/>
              </a:ext>
            </a:extLst>
          </a:blip>
          <a:srcRect l="20439" t="18092" r="11473" b="20967"/>
          <a:stretch/>
        </p:blipFill>
        <p:spPr>
          <a:xfrm>
            <a:off x="9645940" y="1497980"/>
            <a:ext cx="1785281" cy="1486073"/>
          </a:xfrm>
          <a:prstGeom prst="rect">
            <a:avLst/>
          </a:prstGeom>
        </p:spPr>
      </p:pic>
    </p:spTree>
    <p:extLst>
      <p:ext uri="{BB962C8B-B14F-4D97-AF65-F5344CB8AC3E}">
        <p14:creationId xmlns:p14="http://schemas.microsoft.com/office/powerpoint/2010/main" val="161918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14397"/>
            <a:ext cx="10950314" cy="1901098"/>
          </a:xfrm>
          <a:prstGeom prst="rect">
            <a:avLst/>
          </a:prstGeom>
          <a:noFill/>
        </p:spPr>
        <p:txBody>
          <a:bodyPr wrap="square" rtlCol="0">
            <a:spAutoFit/>
          </a:bodyPr>
          <a:lstStyle/>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生えたての永久歯をむし歯から</a:t>
            </a:r>
            <a:endParaRPr kumimoji="1" lang="en-US" altLang="ja-JP" sz="5400" b="1" kern="100" dirty="0">
              <a:effectLst>
                <a:outerShdw blurRad="38100" dist="38100" dir="2700000" algn="tl">
                  <a:srgbClr val="000000">
                    <a:alpha val="43137"/>
                  </a:srgbClr>
                </a:outerShdw>
              </a:effectLst>
              <a:latin typeface="+mn-ea"/>
              <a:cs typeface="Times New Roman" panose="02020603050405020304" pitchFamily="18" charset="0"/>
            </a:endParaRPr>
          </a:p>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守るには？</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F0483E3A-44AA-09F9-007F-AC88E95969AE}"/>
              </a:ext>
            </a:extLst>
          </p:cNvPr>
          <p:cNvSpPr txBox="1"/>
          <p:nvPr/>
        </p:nvSpPr>
        <p:spPr>
          <a:xfrm>
            <a:off x="4705036" y="249185"/>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6" name="テキスト ボックス 5">
            <a:extLst>
              <a:ext uri="{FF2B5EF4-FFF2-40B4-BE49-F238E27FC236}">
                <a16:creationId xmlns:a16="http://schemas.microsoft.com/office/drawing/2014/main" id="{ADDD0EEB-0808-944C-9554-C551CA62AB75}"/>
              </a:ext>
            </a:extLst>
          </p:cNvPr>
          <p:cNvSpPr txBox="1"/>
          <p:nvPr/>
        </p:nvSpPr>
        <p:spPr>
          <a:xfrm>
            <a:off x="4451763" y="1177431"/>
            <a:ext cx="963448" cy="461665"/>
          </a:xfrm>
          <a:prstGeom prst="rect">
            <a:avLst/>
          </a:prstGeom>
          <a:noFill/>
        </p:spPr>
        <p:txBody>
          <a:bodyPr wrap="square" rtlCol="0">
            <a:spAutoFit/>
          </a:bodyPr>
          <a:lstStyle/>
          <a:p>
            <a:pPr algn="ctr"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まも</a:t>
            </a:r>
          </a:p>
        </p:txBody>
      </p:sp>
      <p:sp>
        <p:nvSpPr>
          <p:cNvPr id="7" name="テキスト ボックス 6">
            <a:extLst>
              <a:ext uri="{FF2B5EF4-FFF2-40B4-BE49-F238E27FC236}">
                <a16:creationId xmlns:a16="http://schemas.microsoft.com/office/drawing/2014/main" id="{8DB240E1-52C5-9EA6-804F-F5C28AEFC1FB}"/>
              </a:ext>
            </a:extLst>
          </p:cNvPr>
          <p:cNvSpPr txBox="1"/>
          <p:nvPr/>
        </p:nvSpPr>
        <p:spPr>
          <a:xfrm>
            <a:off x="9088479" y="249185"/>
            <a:ext cx="327980"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0" name="テキスト ボックス 9">
            <a:extLst>
              <a:ext uri="{FF2B5EF4-FFF2-40B4-BE49-F238E27FC236}">
                <a16:creationId xmlns:a16="http://schemas.microsoft.com/office/drawing/2014/main" id="{B3632559-E136-AE1B-ACDF-7295E32FE85A}"/>
              </a:ext>
            </a:extLst>
          </p:cNvPr>
          <p:cNvSpPr txBox="1"/>
          <p:nvPr/>
        </p:nvSpPr>
        <p:spPr>
          <a:xfrm>
            <a:off x="786986" y="2371026"/>
            <a:ext cx="8160919" cy="2620526"/>
          </a:xfrm>
          <a:prstGeom prst="rect">
            <a:avLst/>
          </a:prstGeom>
          <a:noFill/>
        </p:spPr>
        <p:txBody>
          <a:bodyPr wrap="square" rtlCol="0">
            <a:spAutoFit/>
          </a:bodyPr>
          <a:lstStyle/>
          <a:p>
            <a:pPr marL="266700">
              <a:lnSpc>
                <a:spcPct val="200000"/>
              </a:lnSpc>
            </a:pPr>
            <a:r>
              <a:rPr lang="ja-JP" altLang="en-US" sz="4000" b="1" dirty="0">
                <a:latin typeface="+mn-ea"/>
              </a:rPr>
              <a:t>①歯みがき</a:t>
            </a:r>
            <a:endParaRPr lang="en-US" altLang="ja-JP" sz="4000" b="1" dirty="0">
              <a:latin typeface="+mn-ea"/>
            </a:endParaRPr>
          </a:p>
          <a:p>
            <a:pPr marL="266700">
              <a:lnSpc>
                <a:spcPct val="250000"/>
              </a:lnSpc>
            </a:pPr>
            <a:r>
              <a:rPr lang="ja-JP" altLang="en-US" sz="4000" b="1" dirty="0">
                <a:latin typeface="+mn-ea"/>
              </a:rPr>
              <a:t>②おやつの取りかたに気をつける</a:t>
            </a:r>
            <a:endParaRPr lang="en-US" altLang="ja-JP" sz="4000" b="1" dirty="0">
              <a:latin typeface="+mn-ea"/>
            </a:endParaRPr>
          </a:p>
        </p:txBody>
      </p:sp>
      <p:sp>
        <p:nvSpPr>
          <p:cNvPr id="11" name="正方形/長方形 10">
            <a:extLst>
              <a:ext uri="{FF2B5EF4-FFF2-40B4-BE49-F238E27FC236}">
                <a16:creationId xmlns:a16="http://schemas.microsoft.com/office/drawing/2014/main" id="{C09078D4-0BFB-82A7-E6CA-0B718FC03CBC}"/>
              </a:ext>
            </a:extLst>
          </p:cNvPr>
          <p:cNvSpPr/>
          <p:nvPr/>
        </p:nvSpPr>
        <p:spPr>
          <a:xfrm>
            <a:off x="1754106" y="5344220"/>
            <a:ext cx="8683788"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もう一つできることは？</a:t>
            </a:r>
          </a:p>
        </p:txBody>
      </p:sp>
      <p:pic>
        <p:nvPicPr>
          <p:cNvPr id="13" name="図 12">
            <a:extLst>
              <a:ext uri="{FF2B5EF4-FFF2-40B4-BE49-F238E27FC236}">
                <a16:creationId xmlns:a16="http://schemas.microsoft.com/office/drawing/2014/main" id="{99A6FCEC-AD67-4C25-A706-4AAAC9BF8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8927" y="2338995"/>
            <a:ext cx="1171428" cy="1413649"/>
          </a:xfrm>
          <a:prstGeom prst="rect">
            <a:avLst/>
          </a:prstGeom>
        </p:spPr>
      </p:pic>
      <p:pic>
        <p:nvPicPr>
          <p:cNvPr id="15" name="図 14" descr="アイコン&#10;&#10;自動的に生成された説明">
            <a:extLst>
              <a:ext uri="{FF2B5EF4-FFF2-40B4-BE49-F238E27FC236}">
                <a16:creationId xmlns:a16="http://schemas.microsoft.com/office/drawing/2014/main" id="{F2B34A53-F6F3-917E-6ACC-3AE7F625F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529" y="2436578"/>
            <a:ext cx="1502603" cy="1502603"/>
          </a:xfrm>
          <a:prstGeom prst="rect">
            <a:avLst/>
          </a:prstGeom>
        </p:spPr>
      </p:pic>
      <p:sp>
        <p:nvSpPr>
          <p:cNvPr id="16" name="矢印: 右 15">
            <a:extLst>
              <a:ext uri="{FF2B5EF4-FFF2-40B4-BE49-F238E27FC236}">
                <a16:creationId xmlns:a16="http://schemas.microsoft.com/office/drawing/2014/main" id="{C83BF2E2-A218-E85B-E062-7DF0B9062FB3}"/>
              </a:ext>
            </a:extLst>
          </p:cNvPr>
          <p:cNvSpPr/>
          <p:nvPr/>
        </p:nvSpPr>
        <p:spPr>
          <a:xfrm>
            <a:off x="5141727" y="2935824"/>
            <a:ext cx="795750" cy="587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食品 が含まれている画像&#10;&#10;自動的に生成された説明">
            <a:extLst>
              <a:ext uri="{FF2B5EF4-FFF2-40B4-BE49-F238E27FC236}">
                <a16:creationId xmlns:a16="http://schemas.microsoft.com/office/drawing/2014/main" id="{F9A1FE1A-99DB-A4D7-1AE5-06390764A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5645" y="3886166"/>
            <a:ext cx="2210773" cy="2210773"/>
          </a:xfrm>
          <a:prstGeom prst="rect">
            <a:avLst/>
          </a:prstGeom>
        </p:spPr>
      </p:pic>
      <p:sp>
        <p:nvSpPr>
          <p:cNvPr id="19" name="思考の吹き出し: 雲形 18">
            <a:extLst>
              <a:ext uri="{FF2B5EF4-FFF2-40B4-BE49-F238E27FC236}">
                <a16:creationId xmlns:a16="http://schemas.microsoft.com/office/drawing/2014/main" id="{5D50FE6F-12B8-CC2F-715E-78C56C1EC389}"/>
              </a:ext>
            </a:extLst>
          </p:cNvPr>
          <p:cNvSpPr/>
          <p:nvPr/>
        </p:nvSpPr>
        <p:spPr>
          <a:xfrm>
            <a:off x="9672444" y="1987944"/>
            <a:ext cx="2114174" cy="1703937"/>
          </a:xfrm>
          <a:prstGeom prst="cloudCallout">
            <a:avLst>
              <a:gd name="adj1" fmla="val 17275"/>
              <a:gd name="adj2" fmla="val 82393"/>
            </a:avLst>
          </a:prstGeom>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1" name="図 20" descr="時計と文字の加工写真&#10;&#10;低い精度で自動的に生成された説明">
            <a:extLst>
              <a:ext uri="{FF2B5EF4-FFF2-40B4-BE49-F238E27FC236}">
                <a16:creationId xmlns:a16="http://schemas.microsoft.com/office/drawing/2014/main" id="{C534849F-D89D-AAEE-F846-B47ACC1B2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4217" y="2921037"/>
            <a:ext cx="1171428" cy="1171428"/>
          </a:xfrm>
          <a:prstGeom prst="rect">
            <a:avLst/>
          </a:prstGeom>
        </p:spPr>
      </p:pic>
      <p:pic>
        <p:nvPicPr>
          <p:cNvPr id="23" name="図 22" descr="円&#10;&#10;中程度の精度で自動的に生成された説明">
            <a:extLst>
              <a:ext uri="{FF2B5EF4-FFF2-40B4-BE49-F238E27FC236}">
                <a16:creationId xmlns:a16="http://schemas.microsoft.com/office/drawing/2014/main" id="{A3242925-69C2-E6BB-804F-9435BAEA4F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22379" y="2265381"/>
            <a:ext cx="1214303" cy="1214303"/>
          </a:xfrm>
          <a:prstGeom prst="rect">
            <a:avLst/>
          </a:prstGeom>
        </p:spPr>
      </p:pic>
      <p:sp>
        <p:nvSpPr>
          <p:cNvPr id="24" name="テキスト ボックス 23">
            <a:extLst>
              <a:ext uri="{FF2B5EF4-FFF2-40B4-BE49-F238E27FC236}">
                <a16:creationId xmlns:a16="http://schemas.microsoft.com/office/drawing/2014/main" id="{D447D2CF-FA64-5920-F3D2-371ADD36E905}"/>
              </a:ext>
            </a:extLst>
          </p:cNvPr>
          <p:cNvSpPr txBox="1"/>
          <p:nvPr/>
        </p:nvSpPr>
        <p:spPr>
          <a:xfrm>
            <a:off x="1413570" y="2526467"/>
            <a:ext cx="681072" cy="400110"/>
          </a:xfrm>
          <a:prstGeom prst="rect">
            <a:avLst/>
          </a:prstGeom>
          <a:noFill/>
        </p:spPr>
        <p:txBody>
          <a:bodyPr wrap="square" rtlCol="0">
            <a:spAutoFit/>
          </a:bodyPr>
          <a:lstStyle/>
          <a:p>
            <a:pPr marL="266700"/>
            <a:r>
              <a:rPr lang="ja-JP" altLang="en-US" sz="2000" b="1" dirty="0">
                <a:latin typeface="+mn-ea"/>
              </a:rPr>
              <a:t>は</a:t>
            </a:r>
            <a:endParaRPr lang="en-US" altLang="ja-JP" sz="2000" b="1" dirty="0">
              <a:latin typeface="+mn-ea"/>
            </a:endParaRPr>
          </a:p>
        </p:txBody>
      </p:sp>
      <p:sp>
        <p:nvSpPr>
          <p:cNvPr id="25" name="テキスト ボックス 24">
            <a:extLst>
              <a:ext uri="{FF2B5EF4-FFF2-40B4-BE49-F238E27FC236}">
                <a16:creationId xmlns:a16="http://schemas.microsoft.com/office/drawing/2014/main" id="{9E1EC0DA-AF58-469C-30F8-2A9B921B3CC0}"/>
              </a:ext>
            </a:extLst>
          </p:cNvPr>
          <p:cNvSpPr txBox="1"/>
          <p:nvPr/>
        </p:nvSpPr>
        <p:spPr>
          <a:xfrm>
            <a:off x="3451840" y="4008242"/>
            <a:ext cx="681072" cy="400110"/>
          </a:xfrm>
          <a:prstGeom prst="rect">
            <a:avLst/>
          </a:prstGeom>
          <a:noFill/>
        </p:spPr>
        <p:txBody>
          <a:bodyPr wrap="square" rtlCol="0">
            <a:spAutoFit/>
          </a:bodyPr>
          <a:lstStyle/>
          <a:p>
            <a:pPr marL="266700"/>
            <a:r>
              <a:rPr lang="ja-JP" altLang="en-US" sz="2000" b="1" dirty="0">
                <a:latin typeface="+mn-ea"/>
              </a:rPr>
              <a:t>と</a:t>
            </a:r>
            <a:endParaRPr lang="en-US" altLang="ja-JP" sz="2000" b="1" dirty="0">
              <a:latin typeface="+mn-ea"/>
            </a:endParaRPr>
          </a:p>
        </p:txBody>
      </p:sp>
    </p:spTree>
    <p:extLst>
      <p:ext uri="{BB962C8B-B14F-4D97-AF65-F5344CB8AC3E}">
        <p14:creationId xmlns:p14="http://schemas.microsoft.com/office/powerpoint/2010/main" val="142328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671590" y="405878"/>
            <a:ext cx="11255220" cy="830997"/>
          </a:xfrm>
          <a:prstGeom prst="rect">
            <a:avLst/>
          </a:prstGeom>
          <a:noFill/>
        </p:spPr>
        <p:txBody>
          <a:bodyPr wrap="square" rtlCol="0">
            <a:spAutoFit/>
          </a:bodyPr>
          <a:lstStyle/>
          <a:p>
            <a:pPr algn="ct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③よくかんで食べる（１口３０回）</a:t>
            </a:r>
            <a:endParaRPr kumimoji="1" lang="en-US" altLang="ja-JP" sz="48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7009" y="3517797"/>
            <a:ext cx="2420818" cy="29343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99200" y="3442063"/>
            <a:ext cx="3085791" cy="3085791"/>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下 6">
            <a:extLst>
              <a:ext uri="{FF2B5EF4-FFF2-40B4-BE49-F238E27FC236}">
                <a16:creationId xmlns:a16="http://schemas.microsoft.com/office/drawing/2014/main" id="{BEBEB856-5AF0-79D6-EAF3-71EB81851659}"/>
              </a:ext>
            </a:extLst>
          </p:cNvPr>
          <p:cNvSpPr/>
          <p:nvPr/>
        </p:nvSpPr>
        <p:spPr>
          <a:xfrm>
            <a:off x="5050971" y="1236875"/>
            <a:ext cx="1988458" cy="405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2B4D08-6239-C85F-991E-30D35F941D7E}"/>
              </a:ext>
            </a:extLst>
          </p:cNvPr>
          <p:cNvSpPr/>
          <p:nvPr/>
        </p:nvSpPr>
        <p:spPr>
          <a:xfrm>
            <a:off x="3685725" y="1684133"/>
            <a:ext cx="4820550"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噛ミング３０</a:t>
            </a:r>
          </a:p>
        </p:txBody>
      </p:sp>
      <p:sp>
        <p:nvSpPr>
          <p:cNvPr id="9" name="正方形/長方形 8">
            <a:extLst>
              <a:ext uri="{FF2B5EF4-FFF2-40B4-BE49-F238E27FC236}">
                <a16:creationId xmlns:a16="http://schemas.microsoft.com/office/drawing/2014/main" id="{EC72D1E0-F08C-6772-09F0-732DA83D8E02}"/>
              </a:ext>
            </a:extLst>
          </p:cNvPr>
          <p:cNvSpPr/>
          <p:nvPr/>
        </p:nvSpPr>
        <p:spPr>
          <a:xfrm>
            <a:off x="3963672" y="1411919"/>
            <a:ext cx="49404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か</a:t>
            </a:r>
          </a:p>
        </p:txBody>
      </p:sp>
      <p:sp>
        <p:nvSpPr>
          <p:cNvPr id="10" name="正方形/長方形 9">
            <a:extLst>
              <a:ext uri="{FF2B5EF4-FFF2-40B4-BE49-F238E27FC236}">
                <a16:creationId xmlns:a16="http://schemas.microsoft.com/office/drawing/2014/main" id="{5D918BA1-B33E-A0A6-4875-01B2C194FFC8}"/>
              </a:ext>
            </a:extLst>
          </p:cNvPr>
          <p:cNvSpPr/>
          <p:nvPr/>
        </p:nvSpPr>
        <p:spPr>
          <a:xfrm>
            <a:off x="6921590" y="1411918"/>
            <a:ext cx="142218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さんまる</a:t>
            </a:r>
          </a:p>
        </p:txBody>
      </p:sp>
      <p:sp>
        <p:nvSpPr>
          <p:cNvPr id="11" name="テキスト ボックス 10">
            <a:extLst>
              <a:ext uri="{FF2B5EF4-FFF2-40B4-BE49-F238E27FC236}">
                <a16:creationId xmlns:a16="http://schemas.microsoft.com/office/drawing/2014/main" id="{FEB30E0F-0C9F-8923-9180-87DAFBD0E347}"/>
              </a:ext>
            </a:extLst>
          </p:cNvPr>
          <p:cNvSpPr txBox="1"/>
          <p:nvPr/>
        </p:nvSpPr>
        <p:spPr>
          <a:xfrm>
            <a:off x="1512141" y="2769634"/>
            <a:ext cx="9066117" cy="769441"/>
          </a:xfrm>
          <a:prstGeom prst="rect">
            <a:avLst/>
          </a:prstGeom>
          <a:noFill/>
        </p:spPr>
        <p:txBody>
          <a:bodyPr wrap="square" rtlCol="0">
            <a:spAutoFit/>
          </a:bodyPr>
          <a:lstStyle/>
          <a:p>
            <a:pPr marL="266700"/>
            <a:r>
              <a:rPr lang="ja-JP" altLang="en-US" sz="4400" b="1" dirty="0">
                <a:latin typeface="+mn-ea"/>
              </a:rPr>
              <a:t>かむことで</a:t>
            </a:r>
            <a:r>
              <a:rPr lang="ja-JP" altLang="en-US" sz="4400" b="1" dirty="0">
                <a:solidFill>
                  <a:srgbClr val="FF0000"/>
                </a:solidFill>
                <a:latin typeface="+mn-ea"/>
              </a:rPr>
              <a:t>だえき</a:t>
            </a:r>
            <a:r>
              <a:rPr lang="ja-JP" altLang="en-US" sz="4400" b="1" dirty="0">
                <a:latin typeface="+mn-ea"/>
              </a:rPr>
              <a:t>がたくさん出る</a:t>
            </a:r>
            <a:endParaRPr lang="en-US" altLang="ja-JP" sz="4400" b="1" dirty="0">
              <a:latin typeface="+mn-ea"/>
            </a:endParaRPr>
          </a:p>
        </p:txBody>
      </p:sp>
    </p:spTree>
    <p:extLst>
      <p:ext uri="{BB962C8B-B14F-4D97-AF65-F5344CB8AC3E}">
        <p14:creationId xmlns:p14="http://schemas.microsoft.com/office/powerpoint/2010/main" val="327790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122780" y="3387127"/>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6" name="Rectangle 3"/>
          <p:cNvSpPr>
            <a:spLocks noChangeArrowheads="1"/>
          </p:cNvSpPr>
          <p:nvPr/>
        </p:nvSpPr>
        <p:spPr bwMode="auto">
          <a:xfrm>
            <a:off x="1771736" y="3429000"/>
            <a:ext cx="8648521"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こどもの歯、おとなの歯</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３年生</a:t>
            </a:r>
          </a:p>
        </p:txBody>
      </p:sp>
      <p:sp>
        <p:nvSpPr>
          <p:cNvPr id="3" name="テキスト ボックス 2">
            <a:extLst>
              <a:ext uri="{FF2B5EF4-FFF2-40B4-BE49-F238E27FC236}">
                <a16:creationId xmlns:a16="http://schemas.microsoft.com/office/drawing/2014/main" id="{9B52C043-EDF7-6E30-BBB3-BC7B2269DC46}"/>
              </a:ext>
            </a:extLst>
          </p:cNvPr>
          <p:cNvSpPr txBox="1"/>
          <p:nvPr/>
        </p:nvSpPr>
        <p:spPr>
          <a:xfrm>
            <a:off x="9661442" y="3387128"/>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Tree>
    <p:extLst>
      <p:ext uri="{BB962C8B-B14F-4D97-AF65-F5344CB8AC3E}">
        <p14:creationId xmlns:p14="http://schemas.microsoft.com/office/powerpoint/2010/main" val="69235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7487" y="4723127"/>
            <a:ext cx="1405606" cy="17037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0154" y="4565730"/>
            <a:ext cx="1887596" cy="1887596"/>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DD88CFD1-F383-242A-4C83-527580816919}"/>
              </a:ext>
            </a:extLst>
          </p:cNvPr>
          <p:cNvSpPr/>
          <p:nvPr/>
        </p:nvSpPr>
        <p:spPr>
          <a:xfrm>
            <a:off x="3436472" y="3154377"/>
            <a:ext cx="5411129"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口の中をきれいにする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97663FEE-41EE-0316-B425-4F29F2640A01}"/>
              </a:ext>
            </a:extLst>
          </p:cNvPr>
          <p:cNvSpPr/>
          <p:nvPr/>
        </p:nvSpPr>
        <p:spPr>
          <a:xfrm>
            <a:off x="3996024" y="4141183"/>
            <a:ext cx="3857880"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むし歯をふせぐ</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四角形: 角を丸くする 17">
            <a:extLst>
              <a:ext uri="{FF2B5EF4-FFF2-40B4-BE49-F238E27FC236}">
                <a16:creationId xmlns:a16="http://schemas.microsoft.com/office/drawing/2014/main" id="{5BAEDBEC-E636-06F0-B61D-09B3C28AC2CB}"/>
              </a:ext>
            </a:extLst>
          </p:cNvPr>
          <p:cNvSpPr/>
          <p:nvPr/>
        </p:nvSpPr>
        <p:spPr>
          <a:xfrm>
            <a:off x="3996024" y="2078861"/>
            <a:ext cx="3842539" cy="90380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味がよくわかる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0B96BF5E-7870-0CD0-0113-CB6BCBAD398B}"/>
              </a:ext>
            </a:extLst>
          </p:cNvPr>
          <p:cNvSpPr/>
          <p:nvPr/>
        </p:nvSpPr>
        <p:spPr>
          <a:xfrm>
            <a:off x="2027771" y="351262"/>
            <a:ext cx="8228535" cy="1569660"/>
          </a:xfrm>
          <a:prstGeom prst="rect">
            <a:avLst/>
          </a:prstGeom>
          <a:noFill/>
        </p:spPr>
        <p:txBody>
          <a:bodyPr wrap="none" lIns="91440" tIns="45720" rIns="91440" bIns="45720">
            <a:spAutoFit/>
          </a:bodyPr>
          <a:lstStyle/>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だえき（まほうのえき）　が</a:t>
            </a:r>
            <a:endParaRPr lang="en-US" altLang="ja-JP"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たくさん出ると・・・</a:t>
            </a:r>
          </a:p>
        </p:txBody>
      </p:sp>
      <p:sp>
        <p:nvSpPr>
          <p:cNvPr id="5" name="四角形: 角を丸くする 4">
            <a:extLst>
              <a:ext uri="{FF2B5EF4-FFF2-40B4-BE49-F238E27FC236}">
                <a16:creationId xmlns:a16="http://schemas.microsoft.com/office/drawing/2014/main" id="{60F5D0CB-D4DB-B9EF-DA75-4CF8156D3C24}"/>
              </a:ext>
            </a:extLst>
          </p:cNvPr>
          <p:cNvSpPr/>
          <p:nvPr/>
        </p:nvSpPr>
        <p:spPr>
          <a:xfrm>
            <a:off x="3697378" y="5126498"/>
            <a:ext cx="4889319" cy="130509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細きんのはんしょく</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をおさえる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吹き出し: 角を丸めた四角形 5">
            <a:extLst>
              <a:ext uri="{FF2B5EF4-FFF2-40B4-BE49-F238E27FC236}">
                <a16:creationId xmlns:a16="http://schemas.microsoft.com/office/drawing/2014/main" id="{FEE14324-5FA8-A3D6-C100-1B259607D19A}"/>
              </a:ext>
            </a:extLst>
          </p:cNvPr>
          <p:cNvSpPr/>
          <p:nvPr/>
        </p:nvSpPr>
        <p:spPr>
          <a:xfrm>
            <a:off x="376344" y="2015792"/>
            <a:ext cx="2891291" cy="2538905"/>
          </a:xfrm>
          <a:prstGeom prst="wedgeRoundRectCallout">
            <a:avLst>
              <a:gd name="adj1" fmla="val 32051"/>
              <a:gd name="adj2" fmla="val -8307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endParaRPr kumimoji="1" lang="ja-JP" altLang="en-US" sz="2400" dirty="0"/>
          </a:p>
        </p:txBody>
      </p:sp>
      <p:pic>
        <p:nvPicPr>
          <p:cNvPr id="12" name="図 11" descr="白いバックグラウンドの前に立っている&#10;&#10;中程度の精度で自動的に生成された説明">
            <a:extLst>
              <a:ext uri="{FF2B5EF4-FFF2-40B4-BE49-F238E27FC236}">
                <a16:creationId xmlns:a16="http://schemas.microsoft.com/office/drawing/2014/main" id="{F86E3604-68DF-325B-F42B-96F05B9EFC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661" y="3492748"/>
            <a:ext cx="760127" cy="1061234"/>
          </a:xfrm>
          <a:prstGeom prst="rect">
            <a:avLst/>
          </a:prstGeom>
        </p:spPr>
      </p:pic>
      <p:sp>
        <p:nvSpPr>
          <p:cNvPr id="13" name="テキスト ボックス 12">
            <a:extLst>
              <a:ext uri="{FF2B5EF4-FFF2-40B4-BE49-F238E27FC236}">
                <a16:creationId xmlns:a16="http://schemas.microsoft.com/office/drawing/2014/main" id="{443040A7-9A18-52B5-25C4-0BAAA0D8D6EE}"/>
              </a:ext>
            </a:extLst>
          </p:cNvPr>
          <p:cNvSpPr txBox="1"/>
          <p:nvPr/>
        </p:nvSpPr>
        <p:spPr>
          <a:xfrm>
            <a:off x="59195" y="2161442"/>
            <a:ext cx="3353898" cy="1384995"/>
          </a:xfrm>
          <a:prstGeom prst="rect">
            <a:avLst/>
          </a:prstGeom>
          <a:noFill/>
        </p:spPr>
        <p:txBody>
          <a:bodyPr wrap="square" rtlCol="0">
            <a:spAutoFit/>
          </a:bodyPr>
          <a:lstStyle/>
          <a:p>
            <a:pPr algn="ctr"/>
            <a:r>
              <a:rPr kumimoji="1" lang="ja-JP" altLang="en-US" sz="2800" dirty="0"/>
              <a:t>　</a:t>
            </a:r>
            <a:r>
              <a:rPr kumimoji="1" lang="en-US" altLang="ja-JP" sz="2800" dirty="0"/>
              <a:t>1</a:t>
            </a:r>
            <a:r>
              <a:rPr kumimoji="1" lang="ja-JP" altLang="en-US" sz="2800" dirty="0"/>
              <a:t>日</a:t>
            </a:r>
            <a:r>
              <a:rPr kumimoji="1" lang="en-US" altLang="ja-JP" sz="2800" dirty="0"/>
              <a:t>1</a:t>
            </a:r>
            <a:r>
              <a:rPr kumimoji="1" lang="ja-JP" altLang="en-US" sz="2800" dirty="0"/>
              <a:t>～</a:t>
            </a:r>
            <a:r>
              <a:rPr kumimoji="1" lang="en-US" altLang="ja-JP" sz="2800" dirty="0"/>
              <a:t>1.5</a:t>
            </a:r>
            <a:r>
              <a:rPr kumimoji="1" lang="en-US" altLang="ja-JP" sz="2800" dirty="0">
                <a:latin typeface="+mn-ea"/>
              </a:rPr>
              <a:t>ℓ</a:t>
            </a:r>
            <a:r>
              <a:rPr kumimoji="1" lang="ja-JP" altLang="en-US" sz="2800" dirty="0"/>
              <a:t>出る</a:t>
            </a:r>
            <a:endParaRPr kumimoji="1" lang="en-US" altLang="ja-JP" sz="2800" dirty="0"/>
          </a:p>
          <a:p>
            <a:pPr algn="ctr"/>
            <a:r>
              <a:rPr kumimoji="1" lang="ja-JP" altLang="en-US" sz="2800" dirty="0"/>
              <a:t>（ペットボトル</a:t>
            </a:r>
            <a:endParaRPr kumimoji="1" lang="en-US" altLang="ja-JP" sz="2800" dirty="0"/>
          </a:p>
          <a:p>
            <a:pPr algn="ctr"/>
            <a:r>
              <a:rPr kumimoji="1" lang="ja-JP" altLang="en-US" sz="2800" dirty="0"/>
              <a:t>　　</a:t>
            </a:r>
            <a:r>
              <a:rPr kumimoji="1" lang="en-US" altLang="ja-JP" sz="2800" dirty="0"/>
              <a:t>500</a:t>
            </a:r>
            <a:r>
              <a:rPr kumimoji="1" lang="en-US" altLang="ja-JP" sz="2800" dirty="0">
                <a:latin typeface="+mn-ea"/>
              </a:rPr>
              <a:t>ml</a:t>
            </a:r>
            <a:r>
              <a:rPr kumimoji="1" lang="en-US" altLang="ja-JP" sz="2800" dirty="0"/>
              <a:t>2</a:t>
            </a:r>
            <a:r>
              <a:rPr kumimoji="1" lang="ja-JP" altLang="en-US" sz="2800" dirty="0"/>
              <a:t>～</a:t>
            </a:r>
            <a:r>
              <a:rPr kumimoji="1" lang="en-US" altLang="ja-JP" sz="2800" dirty="0"/>
              <a:t>3</a:t>
            </a:r>
            <a:r>
              <a:rPr kumimoji="1" lang="ja-JP" altLang="en-US" sz="2800" dirty="0"/>
              <a:t>本）</a:t>
            </a:r>
            <a:endParaRPr kumimoji="1" lang="en-US" altLang="ja-JP" sz="2800" dirty="0"/>
          </a:p>
        </p:txBody>
      </p:sp>
      <p:pic>
        <p:nvPicPr>
          <p:cNvPr id="14" name="図 13" descr="白いバックグラウンドの前に立っている&#10;&#10;中程度の精度で自動的に生成された説明">
            <a:extLst>
              <a:ext uri="{FF2B5EF4-FFF2-40B4-BE49-F238E27FC236}">
                <a16:creationId xmlns:a16="http://schemas.microsoft.com/office/drawing/2014/main" id="{5ABB91BA-7273-C110-6E69-66845EAFF2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0806" y="3481000"/>
            <a:ext cx="760127" cy="1061234"/>
          </a:xfrm>
          <a:prstGeom prst="rect">
            <a:avLst/>
          </a:prstGeom>
        </p:spPr>
      </p:pic>
      <p:pic>
        <p:nvPicPr>
          <p:cNvPr id="15" name="図 14" descr="白いバックグラウンドの前に立っている&#10;&#10;中程度の精度で自動的に生成された説明">
            <a:extLst>
              <a:ext uri="{FF2B5EF4-FFF2-40B4-BE49-F238E27FC236}">
                <a16:creationId xmlns:a16="http://schemas.microsoft.com/office/drawing/2014/main" id="{ED67976C-F940-74FC-9EF6-0214B82690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3283" y="3481000"/>
            <a:ext cx="760127" cy="1061234"/>
          </a:xfrm>
          <a:prstGeom prst="rect">
            <a:avLst/>
          </a:prstGeom>
        </p:spPr>
      </p:pic>
      <p:pic>
        <p:nvPicPr>
          <p:cNvPr id="20" name="図 19" descr="おもちゃ が含まれている画像&#10;&#10;自動的に生成された説明">
            <a:extLst>
              <a:ext uri="{FF2B5EF4-FFF2-40B4-BE49-F238E27FC236}">
                <a16:creationId xmlns:a16="http://schemas.microsoft.com/office/drawing/2014/main" id="{BEE18812-D119-5555-1D54-8986EA638B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3562" y="2274756"/>
            <a:ext cx="2727830" cy="3497218"/>
          </a:xfrm>
          <a:prstGeom prst="rect">
            <a:avLst/>
          </a:prstGeom>
        </p:spPr>
      </p:pic>
      <p:sp>
        <p:nvSpPr>
          <p:cNvPr id="21" name="テキスト ボックス 20">
            <a:extLst>
              <a:ext uri="{FF2B5EF4-FFF2-40B4-BE49-F238E27FC236}">
                <a16:creationId xmlns:a16="http://schemas.microsoft.com/office/drawing/2014/main" id="{8744763E-C49C-FB21-429E-B3F52DDC2B8C}"/>
              </a:ext>
            </a:extLst>
          </p:cNvPr>
          <p:cNvSpPr txBox="1"/>
          <p:nvPr/>
        </p:nvSpPr>
        <p:spPr>
          <a:xfrm>
            <a:off x="4046930" y="2092634"/>
            <a:ext cx="83856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あじ</a:t>
            </a:r>
          </a:p>
        </p:txBody>
      </p:sp>
      <p:sp>
        <p:nvSpPr>
          <p:cNvPr id="22" name="テキスト ボックス 21">
            <a:extLst>
              <a:ext uri="{FF2B5EF4-FFF2-40B4-BE49-F238E27FC236}">
                <a16:creationId xmlns:a16="http://schemas.microsoft.com/office/drawing/2014/main" id="{763E12B7-BEF1-5337-7C1C-6660B5B87399}"/>
              </a:ext>
            </a:extLst>
          </p:cNvPr>
          <p:cNvSpPr txBox="1"/>
          <p:nvPr/>
        </p:nvSpPr>
        <p:spPr>
          <a:xfrm>
            <a:off x="5148936" y="4103067"/>
            <a:ext cx="543420"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pic>
        <p:nvPicPr>
          <p:cNvPr id="25" name="図 24">
            <a:extLst>
              <a:ext uri="{FF2B5EF4-FFF2-40B4-BE49-F238E27FC236}">
                <a16:creationId xmlns:a16="http://schemas.microsoft.com/office/drawing/2014/main" id="{01549583-BF83-DB80-6256-B6E5C74FBB3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668985">
            <a:off x="1247436" y="623595"/>
            <a:ext cx="1247812" cy="580802"/>
          </a:xfrm>
          <a:prstGeom prst="rect">
            <a:avLst/>
          </a:prstGeom>
        </p:spPr>
      </p:pic>
      <p:pic>
        <p:nvPicPr>
          <p:cNvPr id="26" name="図 25">
            <a:extLst>
              <a:ext uri="{FF2B5EF4-FFF2-40B4-BE49-F238E27FC236}">
                <a16:creationId xmlns:a16="http://schemas.microsoft.com/office/drawing/2014/main" id="{F3FD66E0-3881-6CA8-0E50-40E19E9CD72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7407"/>
          <a:stretch/>
        </p:blipFill>
        <p:spPr>
          <a:xfrm rot="19179601">
            <a:off x="8110815" y="437999"/>
            <a:ext cx="1247812" cy="644389"/>
          </a:xfrm>
          <a:prstGeom prst="rect">
            <a:avLst/>
          </a:prstGeom>
        </p:spPr>
      </p:pic>
    </p:spTree>
    <p:extLst>
      <p:ext uri="{BB962C8B-B14F-4D97-AF65-F5344CB8AC3E}">
        <p14:creationId xmlns:p14="http://schemas.microsoft.com/office/powerpoint/2010/main" val="22965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2510" y="2455638"/>
            <a:ext cx="2386078"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89153" y="2555739"/>
            <a:ext cx="2892215"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勉強している動物のイラスト「犬」">
            <a:extLst>
              <a:ext uri="{FF2B5EF4-FFF2-40B4-BE49-F238E27FC236}">
                <a16:creationId xmlns:a16="http://schemas.microsoft.com/office/drawing/2014/main" id="{16A7267B-0733-3B20-8D8B-ED371CBA1C8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86475" y="1084178"/>
            <a:ext cx="1894438" cy="228245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勉強している動物のイラスト「猫」">
            <a:extLst>
              <a:ext uri="{FF2B5EF4-FFF2-40B4-BE49-F238E27FC236}">
                <a16:creationId xmlns:a16="http://schemas.microsoft.com/office/drawing/2014/main" id="{FCCEAB6D-ECD8-9C68-0818-8FE47727D88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7615" y="876861"/>
            <a:ext cx="1894438" cy="228245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5B11FD9C-71DD-29A3-509D-61B3210E8BB2}"/>
              </a:ext>
            </a:extLst>
          </p:cNvPr>
          <p:cNvSpPr/>
          <p:nvPr/>
        </p:nvSpPr>
        <p:spPr>
          <a:xfrm>
            <a:off x="948944" y="3159317"/>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あたま</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2" name="Picture 8" descr="健康な胃のキャラクター">
            <a:extLst>
              <a:ext uri="{FF2B5EF4-FFF2-40B4-BE49-F238E27FC236}">
                <a16:creationId xmlns:a16="http://schemas.microsoft.com/office/drawing/2014/main" id="{8B5830C0-1AE8-7D0E-65F3-419E8296E9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17231" y="957119"/>
            <a:ext cx="2223296" cy="205654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7F218B6E-CC65-4B76-C81F-E8F7A9882677}"/>
              </a:ext>
            </a:extLst>
          </p:cNvPr>
          <p:cNvSpPr/>
          <p:nvPr/>
        </p:nvSpPr>
        <p:spPr>
          <a:xfrm>
            <a:off x="9018052" y="2921133"/>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消　化</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4" name="Picture 10" descr="歯の矯正のイラスト（裏側・女性）">
            <a:extLst>
              <a:ext uri="{FF2B5EF4-FFF2-40B4-BE49-F238E27FC236}">
                <a16:creationId xmlns:a16="http://schemas.microsoft.com/office/drawing/2014/main" id="{4352E5CC-FCC8-FD0E-54B1-F3F2A037197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81250" y="3812131"/>
            <a:ext cx="1742327" cy="2074199"/>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歯の矯正のイラスト（裏側・男性）">
            <a:extLst>
              <a:ext uri="{FF2B5EF4-FFF2-40B4-BE49-F238E27FC236}">
                <a16:creationId xmlns:a16="http://schemas.microsoft.com/office/drawing/2014/main" id="{E4DC63DB-C8AA-75A9-DFA9-4DCE197FB0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167680" y="3796728"/>
            <a:ext cx="1755266" cy="2089602"/>
          </a:xfrm>
          <a:prstGeom prst="rect">
            <a:avLst/>
          </a:prstGeom>
          <a:noFill/>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99E4F17C-C61E-4261-F57A-C647A14CD11F}"/>
              </a:ext>
            </a:extLst>
          </p:cNvPr>
          <p:cNvSpPr/>
          <p:nvPr/>
        </p:nvSpPr>
        <p:spPr>
          <a:xfrm>
            <a:off x="9079251" y="5711966"/>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　ご</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2" name="テキスト ボックス 1">
            <a:extLst>
              <a:ext uri="{FF2B5EF4-FFF2-40B4-BE49-F238E27FC236}">
                <a16:creationId xmlns:a16="http://schemas.microsoft.com/office/drawing/2014/main" id="{D796E949-35E0-AF94-6EB9-23A2BF3B06D1}"/>
              </a:ext>
            </a:extLst>
          </p:cNvPr>
          <p:cNvSpPr txBox="1"/>
          <p:nvPr/>
        </p:nvSpPr>
        <p:spPr>
          <a:xfrm>
            <a:off x="1028230" y="409708"/>
            <a:ext cx="10278642" cy="830997"/>
          </a:xfrm>
          <a:prstGeom prst="rect">
            <a:avLst/>
          </a:prstGeom>
          <a:noFill/>
        </p:spPr>
        <p:txBody>
          <a:bodyPr wrap="square" rtlCol="0">
            <a:spAutoFit/>
          </a:bodyPr>
          <a:lstStyle/>
          <a:p>
            <a:pPr marL="266700"/>
            <a:r>
              <a:rPr lang="ja-JP" altLang="en-US" sz="4800" b="1" dirty="0">
                <a:latin typeface="+mn-ea"/>
              </a:rPr>
              <a:t>よく</a:t>
            </a:r>
            <a:r>
              <a:rPr lang="ja-JP" altLang="en-US" sz="4800" b="1" dirty="0">
                <a:solidFill>
                  <a:srgbClr val="FF0000"/>
                </a:solidFill>
                <a:latin typeface="+mn-ea"/>
              </a:rPr>
              <a:t>かむ</a:t>
            </a:r>
            <a:r>
              <a:rPr lang="ja-JP" altLang="en-US" sz="4800" b="1" dirty="0">
                <a:latin typeface="+mn-ea"/>
              </a:rPr>
              <a:t>とほかにも</a:t>
            </a:r>
            <a:r>
              <a:rPr lang="ja-JP" altLang="en-US" sz="4800" b="1" dirty="0">
                <a:solidFill>
                  <a:srgbClr val="FF0000"/>
                </a:solidFill>
                <a:latin typeface="+mn-ea"/>
              </a:rPr>
              <a:t>いいこと</a:t>
            </a:r>
            <a:r>
              <a:rPr lang="ja-JP" altLang="en-US" sz="4800" b="1" dirty="0">
                <a:latin typeface="+mn-ea"/>
              </a:rPr>
              <a:t>が！！</a:t>
            </a:r>
            <a:endParaRPr lang="en-US" altLang="ja-JP" sz="4800" b="1" dirty="0">
              <a:latin typeface="+mn-ea"/>
            </a:endParaRPr>
          </a:p>
        </p:txBody>
      </p:sp>
      <p:sp>
        <p:nvSpPr>
          <p:cNvPr id="5" name="テキスト ボックス 4">
            <a:extLst>
              <a:ext uri="{FF2B5EF4-FFF2-40B4-BE49-F238E27FC236}">
                <a16:creationId xmlns:a16="http://schemas.microsoft.com/office/drawing/2014/main" id="{E634D6D7-20DB-481E-B5ED-0729321FF157}"/>
              </a:ext>
            </a:extLst>
          </p:cNvPr>
          <p:cNvSpPr txBox="1"/>
          <p:nvPr/>
        </p:nvSpPr>
        <p:spPr>
          <a:xfrm>
            <a:off x="8999293" y="2847971"/>
            <a:ext cx="1291859"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しょう</a:t>
            </a:r>
          </a:p>
        </p:txBody>
      </p:sp>
      <p:sp>
        <p:nvSpPr>
          <p:cNvPr id="6" name="テキスト ボックス 5">
            <a:extLst>
              <a:ext uri="{FF2B5EF4-FFF2-40B4-BE49-F238E27FC236}">
                <a16:creationId xmlns:a16="http://schemas.microsoft.com/office/drawing/2014/main" id="{E9D7090A-940A-A36F-9057-4BA4CD8DC921}"/>
              </a:ext>
            </a:extLst>
          </p:cNvPr>
          <p:cNvSpPr txBox="1"/>
          <p:nvPr/>
        </p:nvSpPr>
        <p:spPr>
          <a:xfrm>
            <a:off x="10558822" y="2829002"/>
            <a:ext cx="51403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a:t>
            </a:r>
          </a:p>
        </p:txBody>
      </p:sp>
      <p:pic>
        <p:nvPicPr>
          <p:cNvPr id="1030" name="Picture 6" descr="「い」を発音する人のイラスト">
            <a:extLst>
              <a:ext uri="{FF2B5EF4-FFF2-40B4-BE49-F238E27FC236}">
                <a16:creationId xmlns:a16="http://schemas.microsoft.com/office/drawing/2014/main" id="{ABAFAB05-0F1F-8930-D81C-039F315609E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156405" y="4021949"/>
            <a:ext cx="2008585" cy="18167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う」を発音する人のイラスト">
            <a:extLst>
              <a:ext uri="{FF2B5EF4-FFF2-40B4-BE49-F238E27FC236}">
                <a16:creationId xmlns:a16="http://schemas.microsoft.com/office/drawing/2014/main" id="{F320E92B-BFF9-C161-E651-E992B930638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あ」を発音する人のイラスト">
            <a:extLst>
              <a:ext uri="{FF2B5EF4-FFF2-40B4-BE49-F238E27FC236}">
                <a16:creationId xmlns:a16="http://schemas.microsoft.com/office/drawing/2014/main" id="{D12A3C80-0550-B473-21F6-594304DC69A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8B907456-961E-2DB4-80B6-B2197428A562}"/>
              </a:ext>
            </a:extLst>
          </p:cNvPr>
          <p:cNvSpPr/>
          <p:nvPr/>
        </p:nvSpPr>
        <p:spPr>
          <a:xfrm>
            <a:off x="807394" y="5707829"/>
            <a:ext cx="2709343"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きんにく</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Tree>
    <p:extLst>
      <p:ext uri="{BB962C8B-B14F-4D97-AF65-F5344CB8AC3E}">
        <p14:creationId xmlns:p14="http://schemas.microsoft.com/office/powerpoint/2010/main" val="374062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1000"/>
                                  </p:stCondLst>
                                  <p:childTnLst>
                                    <p:set>
                                      <p:cBhvr>
                                        <p:cTn id="8" dur="1" fill="hold">
                                          <p:stCondLst>
                                            <p:cond delay="0"/>
                                          </p:stCondLst>
                                        </p:cTn>
                                        <p:tgtEl>
                                          <p:spTgt spid="1032"/>
                                        </p:tgtEl>
                                        <p:attrNameLst>
                                          <p:attrName>style.visibility</p:attrName>
                                        </p:attrNameLst>
                                      </p:cBhvr>
                                      <p:to>
                                        <p:strVal val="visible"/>
                                      </p:to>
                                    </p:set>
                                  </p:childTnLst>
                                </p:cTn>
                              </p:par>
                            </p:childTnLst>
                          </p:cTn>
                        </p:par>
                        <p:par>
                          <p:cTn id="9" fill="hold">
                            <p:stCondLst>
                              <p:cond delay="1000"/>
                            </p:stCondLst>
                            <p:childTnLst>
                              <p:par>
                                <p:cTn id="10" presetID="1" presetClass="exit" presetSubtype="0" fill="hold" nodeType="afterEffect">
                                  <p:stCondLst>
                                    <p:cond delay="1000"/>
                                  </p:stCondLst>
                                  <p:childTnLst>
                                    <p:set>
                                      <p:cBhvr>
                                        <p:cTn id="11" dur="1" fill="hold">
                                          <p:stCondLst>
                                            <p:cond delay="0"/>
                                          </p:stCondLst>
                                        </p:cTn>
                                        <p:tgtEl>
                                          <p:spTgt spid="1032"/>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1030"/>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1000"/>
                                  </p:stCondLst>
                                  <p:childTnLst>
                                    <p:set>
                                      <p:cBhvr>
                                        <p:cTn id="16" dur="1" fill="hold">
                                          <p:stCondLst>
                                            <p:cond delay="0"/>
                                          </p:stCondLst>
                                        </p:cTn>
                                        <p:tgtEl>
                                          <p:spTgt spid="1030"/>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026"/>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1000"/>
                                  </p:stCondLst>
                                  <p:childTnLst>
                                    <p:set>
                                      <p:cBhvr>
                                        <p:cTn id="21" dur="1" fill="hold">
                                          <p:stCondLst>
                                            <p:cond delay="0"/>
                                          </p:stCondLst>
                                        </p:cTn>
                                        <p:tgtEl>
                                          <p:spTgt spid="1026"/>
                                        </p:tgtEl>
                                        <p:attrNameLst>
                                          <p:attrName>style.visibility</p:attrName>
                                        </p:attrNameLst>
                                      </p:cBhvr>
                                      <p:to>
                                        <p:strVal val="hidden"/>
                                      </p:to>
                                    </p:set>
                                  </p:childTnLst>
                                </p:cTn>
                              </p:par>
                              <p:par>
                                <p:cTn id="22" presetID="1"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childTnLst>
                                </p:cTn>
                              </p:par>
                            </p:childTnLst>
                          </p:cTn>
                        </p:par>
                        <p:par>
                          <p:cTn id="24" fill="hold">
                            <p:stCondLst>
                              <p:cond delay="4000"/>
                            </p:stCondLst>
                            <p:childTnLst>
                              <p:par>
                                <p:cTn id="25" presetID="1" presetClass="exit" presetSubtype="0" fill="hold" nodeType="afterEffect">
                                  <p:stCondLst>
                                    <p:cond delay="1000"/>
                                  </p:stCondLst>
                                  <p:childTnLst>
                                    <p:set>
                                      <p:cBhvr>
                                        <p:cTn id="26" dur="1" fill="hold">
                                          <p:stCondLst>
                                            <p:cond delay="0"/>
                                          </p:stCondLst>
                                        </p:cTn>
                                        <p:tgtEl>
                                          <p:spTgt spid="1032"/>
                                        </p:tgtEl>
                                        <p:attrNameLst>
                                          <p:attrName>style.visibility</p:attrName>
                                        </p:attrNameLst>
                                      </p:cBhvr>
                                      <p:to>
                                        <p:strVal val="hidden"/>
                                      </p:to>
                                    </p:set>
                                  </p:childTnLst>
                                </p:cTn>
                              </p:par>
                              <p:par>
                                <p:cTn id="27" presetID="1" presetClass="entr" presetSubtype="0" fill="hold" nodeType="withEffect">
                                  <p:stCondLst>
                                    <p:cond delay="1000"/>
                                  </p:stCondLst>
                                  <p:childTnLst>
                                    <p:set>
                                      <p:cBhvr>
                                        <p:cTn id="28" dur="1" fill="hold">
                                          <p:stCondLst>
                                            <p:cond delay="0"/>
                                          </p:stCondLst>
                                        </p:cTn>
                                        <p:tgtEl>
                                          <p:spTgt spid="1030"/>
                                        </p:tgtEl>
                                        <p:attrNameLst>
                                          <p:attrName>style.visibility</p:attrName>
                                        </p:attrNameLst>
                                      </p:cBhvr>
                                      <p:to>
                                        <p:strVal val="visible"/>
                                      </p:to>
                                    </p:set>
                                  </p:childTnLst>
                                </p:cTn>
                              </p:par>
                            </p:childTnLst>
                          </p:cTn>
                        </p:par>
                        <p:par>
                          <p:cTn id="29" fill="hold">
                            <p:stCondLst>
                              <p:cond delay="5000"/>
                            </p:stCondLst>
                            <p:childTnLst>
                              <p:par>
                                <p:cTn id="30" presetID="1" presetClass="exit" presetSubtype="0" fill="hold" nodeType="afterEffect">
                                  <p:stCondLst>
                                    <p:cond delay="1000"/>
                                  </p:stCondLst>
                                  <p:childTnLst>
                                    <p:set>
                                      <p:cBhvr>
                                        <p:cTn id="31" dur="1" fill="hold">
                                          <p:stCondLst>
                                            <p:cond delay="0"/>
                                          </p:stCondLst>
                                        </p:cTn>
                                        <p:tgtEl>
                                          <p:spTgt spid="1030"/>
                                        </p:tgtEl>
                                        <p:attrNameLst>
                                          <p:attrName>style.visibility</p:attrName>
                                        </p:attrNameLst>
                                      </p:cBhvr>
                                      <p:to>
                                        <p:strVal val="hidden"/>
                                      </p:to>
                                    </p:set>
                                  </p:childTnLst>
                                </p:cTn>
                              </p:par>
                              <p:par>
                                <p:cTn id="32" presetID="1" presetClass="entr" presetSubtype="0" fill="hold" nodeType="withEffect">
                                  <p:stCondLst>
                                    <p:cond delay="1000"/>
                                  </p:stCondLst>
                                  <p:childTnLst>
                                    <p:set>
                                      <p:cBhvr>
                                        <p:cTn id="33" dur="1" fill="hold">
                                          <p:stCondLst>
                                            <p:cond delay="0"/>
                                          </p:stCondLst>
                                        </p:cTn>
                                        <p:tgtEl>
                                          <p:spTgt spid="1026"/>
                                        </p:tgtEl>
                                        <p:attrNameLst>
                                          <p:attrName>style.visibility</p:attrName>
                                        </p:attrNameLst>
                                      </p:cBhvr>
                                      <p:to>
                                        <p:strVal val="visible"/>
                                      </p:to>
                                    </p:set>
                                  </p:childTnLst>
                                </p:cTn>
                              </p:par>
                            </p:childTnLst>
                          </p:cTn>
                        </p:par>
                        <p:par>
                          <p:cTn id="34" fill="hold">
                            <p:stCondLst>
                              <p:cond delay="6000"/>
                            </p:stCondLst>
                            <p:childTnLst>
                              <p:par>
                                <p:cTn id="35" presetID="1" presetClass="exit" presetSubtype="0" fill="hold" nodeType="afterEffect">
                                  <p:stCondLst>
                                    <p:cond delay="100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1032"/>
                                        </p:tgtEl>
                                        <p:attrNameLst>
                                          <p:attrName>style.visibility</p:attrName>
                                        </p:attrNameLst>
                                      </p:cBhvr>
                                      <p:to>
                                        <p:strVal val="visible"/>
                                      </p:to>
                                    </p:set>
                                  </p:childTnLst>
                                </p:cTn>
                              </p:par>
                            </p:childTnLst>
                          </p:cTn>
                        </p:par>
                        <p:par>
                          <p:cTn id="39" fill="hold">
                            <p:stCondLst>
                              <p:cond delay="7000"/>
                            </p:stCondLst>
                            <p:childTnLst>
                              <p:par>
                                <p:cTn id="40" presetID="1" presetClass="exit" presetSubtype="0" fill="hold" nodeType="afterEffect">
                                  <p:stCondLst>
                                    <p:cond delay="1000"/>
                                  </p:stCondLst>
                                  <p:childTnLst>
                                    <p:set>
                                      <p:cBhvr>
                                        <p:cTn id="41" dur="1" fill="hold">
                                          <p:stCondLst>
                                            <p:cond delay="0"/>
                                          </p:stCondLst>
                                        </p:cTn>
                                        <p:tgtEl>
                                          <p:spTgt spid="1032"/>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1030"/>
                                        </p:tgtEl>
                                        <p:attrNameLst>
                                          <p:attrName>style.visibility</p:attrName>
                                        </p:attrNameLst>
                                      </p:cBhvr>
                                      <p:to>
                                        <p:strVal val="visible"/>
                                      </p:to>
                                    </p:set>
                                  </p:childTnLst>
                                </p:cTn>
                              </p:par>
                            </p:childTnLst>
                          </p:cTn>
                        </p:par>
                        <p:par>
                          <p:cTn id="44" fill="hold">
                            <p:stCondLst>
                              <p:cond delay="8000"/>
                            </p:stCondLst>
                            <p:childTnLst>
                              <p:par>
                                <p:cTn id="45" presetID="1" presetClass="exit" presetSubtype="0" fill="hold" nodeType="afterEffect">
                                  <p:stCondLst>
                                    <p:cond delay="1000"/>
                                  </p:stCondLst>
                                  <p:childTnLst>
                                    <p:set>
                                      <p:cBhvr>
                                        <p:cTn id="46" dur="1" fill="hold">
                                          <p:stCondLst>
                                            <p:cond delay="0"/>
                                          </p:stCondLst>
                                        </p:cTn>
                                        <p:tgtEl>
                                          <p:spTgt spid="1030"/>
                                        </p:tgtEl>
                                        <p:attrNameLst>
                                          <p:attrName>style.visibility</p:attrName>
                                        </p:attrNameLst>
                                      </p:cBhvr>
                                      <p:to>
                                        <p:strVal val="hidden"/>
                                      </p:to>
                                    </p:set>
                                  </p:childTnLst>
                                </p:cTn>
                              </p:par>
                              <p:par>
                                <p:cTn id="47" presetID="1" presetClass="entr" presetSubtype="0" fill="hold" nodeType="withEffect">
                                  <p:stCondLst>
                                    <p:cond delay="1000"/>
                                  </p:stCondLst>
                                  <p:childTnLst>
                                    <p:set>
                                      <p:cBhvr>
                                        <p:cTn id="48" dur="1" fill="hold">
                                          <p:stCondLst>
                                            <p:cond delay="0"/>
                                          </p:stCondLst>
                                        </p:cTn>
                                        <p:tgtEl>
                                          <p:spTgt spid="1026"/>
                                        </p:tgtEl>
                                        <p:attrNameLst>
                                          <p:attrName>style.visibility</p:attrName>
                                        </p:attrNameLst>
                                      </p:cBhvr>
                                      <p:to>
                                        <p:strVal val="visible"/>
                                      </p:to>
                                    </p:set>
                                  </p:childTnLst>
                                </p:cTn>
                              </p:par>
                            </p:childTnLst>
                          </p:cTn>
                        </p:par>
                        <p:par>
                          <p:cTn id="49" fill="hold">
                            <p:stCondLst>
                              <p:cond delay="9000"/>
                            </p:stCondLst>
                            <p:childTnLst>
                              <p:par>
                                <p:cTn id="50" presetID="1" presetClass="exit" presetSubtype="0" fill="hold" nodeType="afterEffect">
                                  <p:stCondLst>
                                    <p:cond delay="1000"/>
                                  </p:stCondLst>
                                  <p:childTnLst>
                                    <p:set>
                                      <p:cBhvr>
                                        <p:cTn id="51" dur="1" fill="hold">
                                          <p:stCondLst>
                                            <p:cond delay="0"/>
                                          </p:stCondLst>
                                        </p:cTn>
                                        <p:tgtEl>
                                          <p:spTgt spid="1026"/>
                                        </p:tgtEl>
                                        <p:attrNameLst>
                                          <p:attrName>style.visibility</p:attrName>
                                        </p:attrNameLst>
                                      </p:cBhvr>
                                      <p:to>
                                        <p:strVal val="hidden"/>
                                      </p:to>
                                    </p:set>
                                  </p:childTnLst>
                                </p:cTn>
                              </p:par>
                              <p:par>
                                <p:cTn id="52" presetID="1" presetClass="entr" presetSubtype="0" fill="hold" nodeType="withEffect">
                                  <p:stCondLst>
                                    <p:cond delay="1000"/>
                                  </p:stCondLst>
                                  <p:childTnLst>
                                    <p:set>
                                      <p:cBhvr>
                                        <p:cTn id="53" dur="1" fill="hold">
                                          <p:stCondLst>
                                            <p:cond delay="0"/>
                                          </p:stCondLst>
                                        </p:cTn>
                                        <p:tgtEl>
                                          <p:spTgt spid="1032"/>
                                        </p:tgtEl>
                                        <p:attrNameLst>
                                          <p:attrName>style.visibility</p:attrName>
                                        </p:attrNameLst>
                                      </p:cBhvr>
                                      <p:to>
                                        <p:strVal val="visible"/>
                                      </p:to>
                                    </p:set>
                                  </p:childTnLst>
                                </p:cTn>
                              </p:par>
                            </p:childTnLst>
                          </p:cTn>
                        </p:par>
                        <p:par>
                          <p:cTn id="54" fill="hold">
                            <p:stCondLst>
                              <p:cond delay="10000"/>
                            </p:stCondLst>
                            <p:childTnLst>
                              <p:par>
                                <p:cTn id="55" presetID="1" presetClass="exit" presetSubtype="0" fill="hold" nodeType="afterEffect">
                                  <p:stCondLst>
                                    <p:cond delay="1000"/>
                                  </p:stCondLst>
                                  <p:childTnLst>
                                    <p:set>
                                      <p:cBhvr>
                                        <p:cTn id="56" dur="1" fill="hold">
                                          <p:stCondLst>
                                            <p:cond delay="0"/>
                                          </p:stCondLst>
                                        </p:cTn>
                                        <p:tgtEl>
                                          <p:spTgt spid="1032"/>
                                        </p:tgtEl>
                                        <p:attrNameLst>
                                          <p:attrName>style.visibility</p:attrName>
                                        </p:attrNameLst>
                                      </p:cBhvr>
                                      <p:to>
                                        <p:strVal val="hidden"/>
                                      </p:to>
                                    </p:set>
                                  </p:childTnLst>
                                </p:cTn>
                              </p:par>
                              <p:par>
                                <p:cTn id="57" presetID="1" presetClass="entr" presetSubtype="0" fill="hold" nodeType="withEffect">
                                  <p:stCondLst>
                                    <p:cond delay="1000"/>
                                  </p:stCondLst>
                                  <p:childTnLst>
                                    <p:set>
                                      <p:cBhvr>
                                        <p:cTn id="58" dur="1" fill="hold">
                                          <p:stCondLst>
                                            <p:cond delay="0"/>
                                          </p:stCondLst>
                                        </p:cTn>
                                        <p:tgtEl>
                                          <p:spTgt spid="1030"/>
                                        </p:tgtEl>
                                        <p:attrNameLst>
                                          <p:attrName>style.visibility</p:attrName>
                                        </p:attrNameLst>
                                      </p:cBhvr>
                                      <p:to>
                                        <p:strVal val="visible"/>
                                      </p:to>
                                    </p:set>
                                  </p:childTnLst>
                                </p:cTn>
                              </p:par>
                            </p:childTnLst>
                          </p:cTn>
                        </p:par>
                        <p:par>
                          <p:cTn id="59" fill="hold">
                            <p:stCondLst>
                              <p:cond delay="11000"/>
                            </p:stCondLst>
                            <p:childTnLst>
                              <p:par>
                                <p:cTn id="60" presetID="1" presetClass="exit" presetSubtype="0" fill="hold" nodeType="afterEffect">
                                  <p:stCondLst>
                                    <p:cond delay="1000"/>
                                  </p:stCondLst>
                                  <p:childTnLst>
                                    <p:set>
                                      <p:cBhvr>
                                        <p:cTn id="61" dur="1" fill="hold">
                                          <p:stCondLst>
                                            <p:cond delay="0"/>
                                          </p:stCondLst>
                                        </p:cTn>
                                        <p:tgtEl>
                                          <p:spTgt spid="1030"/>
                                        </p:tgtEl>
                                        <p:attrNameLst>
                                          <p:attrName>style.visibility</p:attrName>
                                        </p:attrNameLst>
                                      </p:cBhvr>
                                      <p:to>
                                        <p:strVal val="hidden"/>
                                      </p:to>
                                    </p:set>
                                  </p:childTnLst>
                                </p:cTn>
                              </p:par>
                              <p:par>
                                <p:cTn id="62" presetID="1" presetClass="entr" presetSubtype="0" fill="hold" nodeType="withEffect">
                                  <p:stCondLst>
                                    <p:cond delay="1000"/>
                                  </p:stCondLst>
                                  <p:childTnLst>
                                    <p:set>
                                      <p:cBhvr>
                                        <p:cTn id="63" dur="1" fill="hold">
                                          <p:stCondLst>
                                            <p:cond delay="0"/>
                                          </p:stCondLst>
                                        </p:cTn>
                                        <p:tgtEl>
                                          <p:spTgt spid="1026"/>
                                        </p:tgtEl>
                                        <p:attrNameLst>
                                          <p:attrName>style.visibility</p:attrName>
                                        </p:attrNameLst>
                                      </p:cBhvr>
                                      <p:to>
                                        <p:strVal val="visible"/>
                                      </p:to>
                                    </p:set>
                                  </p:childTnLst>
                                </p:cTn>
                              </p:par>
                            </p:childTnLst>
                          </p:cTn>
                        </p:par>
                        <p:par>
                          <p:cTn id="64" fill="hold">
                            <p:stCondLst>
                              <p:cond delay="12000"/>
                            </p:stCondLst>
                            <p:childTnLst>
                              <p:par>
                                <p:cTn id="65" presetID="1" presetClass="exit" presetSubtype="0" fill="hold" nodeType="afterEffect">
                                  <p:stCondLst>
                                    <p:cond delay="1000"/>
                                  </p:stCondLst>
                                  <p:childTnLst>
                                    <p:set>
                                      <p:cBhvr>
                                        <p:cTn id="66" dur="1" fill="hold">
                                          <p:stCondLst>
                                            <p:cond delay="0"/>
                                          </p:stCondLst>
                                        </p:cTn>
                                        <p:tgtEl>
                                          <p:spTgt spid="1026"/>
                                        </p:tgtEl>
                                        <p:attrNameLst>
                                          <p:attrName>style.visibility</p:attrName>
                                        </p:attrNameLst>
                                      </p:cBhvr>
                                      <p:to>
                                        <p:strVal val="hidden"/>
                                      </p:to>
                                    </p:set>
                                  </p:childTnLst>
                                </p:cTn>
                              </p:par>
                              <p:par>
                                <p:cTn id="67" presetID="1" presetClass="entr" presetSubtype="0" fill="hold" nodeType="withEffect">
                                  <p:stCondLst>
                                    <p:cond delay="1000"/>
                                  </p:stCondLst>
                                  <p:childTnLst>
                                    <p:set>
                                      <p:cBhvr>
                                        <p:cTn id="68" dur="1" fill="hold">
                                          <p:stCondLst>
                                            <p:cond delay="0"/>
                                          </p:stCondLst>
                                        </p:cTn>
                                        <p:tgtEl>
                                          <p:spTgt spid="1032"/>
                                        </p:tgtEl>
                                        <p:attrNameLst>
                                          <p:attrName>style.visibility</p:attrName>
                                        </p:attrNameLst>
                                      </p:cBhvr>
                                      <p:to>
                                        <p:strVal val="visible"/>
                                      </p:to>
                                    </p:set>
                                  </p:childTnLst>
                                </p:cTn>
                              </p:par>
                            </p:childTnLst>
                          </p:cTn>
                        </p:par>
                        <p:par>
                          <p:cTn id="69" fill="hold">
                            <p:stCondLst>
                              <p:cond delay="13000"/>
                            </p:stCondLst>
                            <p:childTnLst>
                              <p:par>
                                <p:cTn id="70" presetID="1" presetClass="exit" presetSubtype="0" fill="hold" nodeType="afterEffect">
                                  <p:stCondLst>
                                    <p:cond delay="1000"/>
                                  </p:stCondLst>
                                  <p:childTnLst>
                                    <p:set>
                                      <p:cBhvr>
                                        <p:cTn id="71" dur="1" fill="hold">
                                          <p:stCondLst>
                                            <p:cond delay="0"/>
                                          </p:stCondLst>
                                        </p:cTn>
                                        <p:tgtEl>
                                          <p:spTgt spid="1032"/>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1030"/>
                                        </p:tgtEl>
                                        <p:attrNameLst>
                                          <p:attrName>style.visibility</p:attrName>
                                        </p:attrNameLst>
                                      </p:cBhvr>
                                      <p:to>
                                        <p:strVal val="visible"/>
                                      </p:to>
                                    </p:set>
                                  </p:childTnLst>
                                </p:cTn>
                              </p:par>
                            </p:childTnLst>
                          </p:cTn>
                        </p:par>
                        <p:par>
                          <p:cTn id="74" fill="hold">
                            <p:stCondLst>
                              <p:cond delay="14000"/>
                            </p:stCondLst>
                            <p:childTnLst>
                              <p:par>
                                <p:cTn id="75" presetID="1" presetClass="exit" presetSubtype="0" fill="hold" nodeType="afterEffect">
                                  <p:stCondLst>
                                    <p:cond delay="1000"/>
                                  </p:stCondLst>
                                  <p:childTnLst>
                                    <p:set>
                                      <p:cBhvr>
                                        <p:cTn id="76" dur="1" fill="hold">
                                          <p:stCondLst>
                                            <p:cond delay="0"/>
                                          </p:stCondLst>
                                        </p:cTn>
                                        <p:tgtEl>
                                          <p:spTgt spid="1030"/>
                                        </p:tgtEl>
                                        <p:attrNameLst>
                                          <p:attrName>style.visibility</p:attrName>
                                        </p:attrNameLst>
                                      </p:cBhvr>
                                      <p:to>
                                        <p:strVal val="hidden"/>
                                      </p:to>
                                    </p:set>
                                  </p:childTnLst>
                                </p:cTn>
                              </p:par>
                              <p:par>
                                <p:cTn id="77" presetID="1" presetClass="entr" presetSubtype="0" fill="hold" nodeType="withEffect">
                                  <p:stCondLst>
                                    <p:cond delay="1000"/>
                                  </p:stCondLst>
                                  <p:childTnLst>
                                    <p:set>
                                      <p:cBhvr>
                                        <p:cTn id="7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317654" y="242113"/>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541118" y="274580"/>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10152389" y="252910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れつ</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人さし指の第一かんせつくらい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41" name="グループ化 40">
            <a:extLst>
              <a:ext uri="{FF2B5EF4-FFF2-40B4-BE49-F238E27FC236}">
                <a16:creationId xmlns:a16="http://schemas.microsoft.com/office/drawing/2014/main" id="{B226B138-8E9B-6A44-E446-CF15C7971B34}"/>
              </a:ext>
            </a:extLst>
          </p:cNvPr>
          <p:cNvGrpSpPr/>
          <p:nvPr/>
        </p:nvGrpSpPr>
        <p:grpSpPr>
          <a:xfrm>
            <a:off x="5760719" y="2696324"/>
            <a:ext cx="3436247" cy="3113982"/>
            <a:chOff x="6614411" y="2675489"/>
            <a:chExt cx="3436247" cy="3113982"/>
          </a:xfrm>
        </p:grpSpPr>
        <p:sp>
          <p:nvSpPr>
            <p:cNvPr id="21" name="テキスト ボックス 20">
              <a:extLst>
                <a:ext uri="{FF2B5EF4-FFF2-40B4-BE49-F238E27FC236}">
                  <a16:creationId xmlns:a16="http://schemas.microsoft.com/office/drawing/2014/main" id="{586CC588-A938-E758-E70C-7CE78BA4E3A2}"/>
                </a:ext>
              </a:extLst>
            </p:cNvPr>
            <p:cNvSpPr txBox="1"/>
            <p:nvPr/>
          </p:nvSpPr>
          <p:spPr>
            <a:xfrm>
              <a:off x="7343791" y="2675489"/>
              <a:ext cx="43033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a:t>
              </a: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6614411" y="4390562"/>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毛たば</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6135706" y="290220"/>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grpSp>
        <p:nvGrpSpPr>
          <p:cNvPr id="48" name="グループ化 47">
            <a:extLst>
              <a:ext uri="{FF2B5EF4-FFF2-40B4-BE49-F238E27FC236}">
                <a16:creationId xmlns:a16="http://schemas.microsoft.com/office/drawing/2014/main" id="{30928C51-DE81-DA2E-0BEE-98A799D6F7BB}"/>
              </a:ext>
            </a:extLst>
          </p:cNvPr>
          <p:cNvGrpSpPr/>
          <p:nvPr/>
        </p:nvGrpSpPr>
        <p:grpSpPr>
          <a:xfrm>
            <a:off x="41532" y="1344584"/>
            <a:ext cx="7024415" cy="1094852"/>
            <a:chOff x="41532" y="1344584"/>
            <a:chExt cx="7024415" cy="1094852"/>
          </a:xfrm>
        </p:grpSpPr>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33" name="テキスト ボックス 32">
              <a:extLst>
                <a:ext uri="{FF2B5EF4-FFF2-40B4-BE49-F238E27FC236}">
                  <a16:creationId xmlns:a16="http://schemas.microsoft.com/office/drawing/2014/main" id="{BC95DAA3-A092-E106-8A92-C2E0E6C1E048}"/>
                </a:ext>
              </a:extLst>
            </p:cNvPr>
            <p:cNvSpPr txBox="1"/>
            <p:nvPr/>
          </p:nvSpPr>
          <p:spPr>
            <a:xfrm>
              <a:off x="3307519" y="134458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ぐ</a:t>
              </a:r>
            </a:p>
          </p:txBody>
        </p:sp>
      </p:grpSp>
      <p:sp>
        <p:nvSpPr>
          <p:cNvPr id="35" name="テキスト ボックス 34">
            <a:extLst>
              <a:ext uri="{FF2B5EF4-FFF2-40B4-BE49-F238E27FC236}">
                <a16:creationId xmlns:a16="http://schemas.microsoft.com/office/drawing/2014/main" id="{AA5E5E34-A33B-42C1-F2F9-BCF94778DD9C}"/>
              </a:ext>
            </a:extLst>
          </p:cNvPr>
          <p:cNvSpPr txBox="1"/>
          <p:nvPr/>
        </p:nvSpPr>
        <p:spPr>
          <a:xfrm>
            <a:off x="456296" y="5889504"/>
            <a:ext cx="6621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ぜん</a:t>
            </a: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3324462" y="3661830"/>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ゆび</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3989096" y="3655134"/>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だい</a:t>
            </a:r>
          </a:p>
        </p:txBody>
      </p:sp>
      <p:sp>
        <p:nvSpPr>
          <p:cNvPr id="25" name="テキスト ボックス 24">
            <a:extLst>
              <a:ext uri="{FF2B5EF4-FFF2-40B4-BE49-F238E27FC236}">
                <a16:creationId xmlns:a16="http://schemas.microsoft.com/office/drawing/2014/main" id="{00945EA5-5863-A7E7-B2C4-C84F1DBF9DFD}"/>
              </a:ext>
            </a:extLst>
          </p:cNvPr>
          <p:cNvSpPr txBox="1"/>
          <p:nvPr/>
        </p:nvSpPr>
        <p:spPr>
          <a:xfrm>
            <a:off x="4398500" y="133714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6" name="フレーム 25">
            <a:extLst>
              <a:ext uri="{FF2B5EF4-FFF2-40B4-BE49-F238E27FC236}">
                <a16:creationId xmlns:a16="http://schemas.microsoft.com/office/drawing/2014/main" id="{CEB2DC51-2ACC-058F-903C-462F36AEF50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586784"/>
            <a:ext cx="2857581" cy="1820006"/>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524361"/>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6CE02AF3-9BF0-0467-91F1-E7FFA9485B9F}"/>
              </a:ext>
            </a:extLst>
          </p:cNvPr>
          <p:cNvSpPr txBox="1"/>
          <p:nvPr/>
        </p:nvSpPr>
        <p:spPr>
          <a:xfrm>
            <a:off x="4968206" y="47830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9" name="テキスト ボックス 8">
            <a:extLst>
              <a:ext uri="{FF2B5EF4-FFF2-40B4-BE49-F238E27FC236}">
                <a16:creationId xmlns:a16="http://schemas.microsoft.com/office/drawing/2014/main" id="{54AA0044-8847-A258-4D7C-F077041A5C7C}"/>
              </a:ext>
            </a:extLst>
          </p:cNvPr>
          <p:cNvSpPr txBox="1"/>
          <p:nvPr/>
        </p:nvSpPr>
        <p:spPr>
          <a:xfrm>
            <a:off x="5760442" y="257612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13" name="テキスト ボックス 12">
            <a:extLst>
              <a:ext uri="{FF2B5EF4-FFF2-40B4-BE49-F238E27FC236}">
                <a16:creationId xmlns:a16="http://schemas.microsoft.com/office/drawing/2014/main" id="{CDBFC9DC-E545-D8C5-4FA3-766766A1DBC7}"/>
              </a:ext>
            </a:extLst>
          </p:cNvPr>
          <p:cNvSpPr txBox="1"/>
          <p:nvPr/>
        </p:nvSpPr>
        <p:spPr>
          <a:xfrm>
            <a:off x="6238065" y="152785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5" name="フレーム 14">
            <a:extLst>
              <a:ext uri="{FF2B5EF4-FFF2-40B4-BE49-F238E27FC236}">
                <a16:creationId xmlns:a16="http://schemas.microsoft.com/office/drawing/2014/main" id="{FD82087E-9C62-4282-51D0-18D0AA7C27D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手かがみを見て、歯ブラシのあたる場所を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9329825" y="4968582"/>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しょ</a:t>
            </a: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EABAFB97-D785-CF82-82D9-276B7EDF1981}"/>
              </a:ext>
            </a:extLst>
          </p:cNvPr>
          <p:cNvSpPr txBox="1"/>
          <p:nvPr/>
        </p:nvSpPr>
        <p:spPr>
          <a:xfrm>
            <a:off x="1592494" y="33228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も</a:t>
            </a:r>
          </a:p>
        </p:txBody>
      </p:sp>
      <p:sp>
        <p:nvSpPr>
          <p:cNvPr id="5" name="テキスト ボックス 4">
            <a:extLst>
              <a:ext uri="{FF2B5EF4-FFF2-40B4-BE49-F238E27FC236}">
                <a16:creationId xmlns:a16="http://schemas.microsoft.com/office/drawing/2014/main" id="{9A770875-1BAD-0FA0-F877-B163816ABC95}"/>
              </a:ext>
            </a:extLst>
          </p:cNvPr>
          <p:cNvSpPr txBox="1"/>
          <p:nvPr/>
        </p:nvSpPr>
        <p:spPr>
          <a:xfrm>
            <a:off x="1592494" y="1196694"/>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かる</a:t>
            </a:r>
          </a:p>
        </p:txBody>
      </p:sp>
      <p:sp>
        <p:nvSpPr>
          <p:cNvPr id="11" name="テキスト ボックス 10">
            <a:extLst>
              <a:ext uri="{FF2B5EF4-FFF2-40B4-BE49-F238E27FC236}">
                <a16:creationId xmlns:a16="http://schemas.microsoft.com/office/drawing/2014/main" id="{14977350-DBB0-FE26-5CC3-45193B3D6770}"/>
              </a:ext>
            </a:extLst>
          </p:cNvPr>
          <p:cNvSpPr txBox="1"/>
          <p:nvPr/>
        </p:nvSpPr>
        <p:spPr>
          <a:xfrm>
            <a:off x="6296225" y="1179530"/>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も</a:t>
            </a:r>
          </a:p>
        </p:txBody>
      </p:sp>
      <p:sp>
        <p:nvSpPr>
          <p:cNvPr id="12" name="テキスト ボックス 11">
            <a:extLst>
              <a:ext uri="{FF2B5EF4-FFF2-40B4-BE49-F238E27FC236}">
                <a16:creationId xmlns:a16="http://schemas.microsoft.com/office/drawing/2014/main" id="{99510A16-BA67-3D2D-7BEE-3EE70CEF2E9B}"/>
              </a:ext>
            </a:extLst>
          </p:cNvPr>
          <p:cNvSpPr txBox="1"/>
          <p:nvPr/>
        </p:nvSpPr>
        <p:spPr>
          <a:xfrm>
            <a:off x="5145929" y="1140629"/>
            <a:ext cx="6976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ぴつ</a:t>
            </a:r>
          </a:p>
        </p:txBody>
      </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5321840" y="5061141"/>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6" name="フレーム 15">
            <a:extLst>
              <a:ext uri="{FF2B5EF4-FFF2-40B4-BE49-F238E27FC236}">
                <a16:creationId xmlns:a16="http://schemas.microsoft.com/office/drawing/2014/main" id="{FDC08297-6D00-7B75-1FAD-E1BA3F38E8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21286" y="5101847"/>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174663" y="5244387"/>
              <a:ext cx="5802428" cy="106107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35" name="テキスト ボックス 34">
            <a:extLst>
              <a:ext uri="{FF2B5EF4-FFF2-40B4-BE49-F238E27FC236}">
                <a16:creationId xmlns:a16="http://schemas.microsoft.com/office/drawing/2014/main" id="{4C52AF84-AE3D-AB8E-3079-A4459EC6FD52}"/>
              </a:ext>
            </a:extLst>
          </p:cNvPr>
          <p:cNvSpPr txBox="1"/>
          <p:nvPr/>
        </p:nvSpPr>
        <p:spPr>
          <a:xfrm>
            <a:off x="5164529"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かる</a:t>
            </a:r>
          </a:p>
        </p:txBody>
      </p:sp>
      <p:sp>
        <p:nvSpPr>
          <p:cNvPr id="2" name="テキスト ボックス 1">
            <a:extLst>
              <a:ext uri="{FF2B5EF4-FFF2-40B4-BE49-F238E27FC236}">
                <a16:creationId xmlns:a16="http://schemas.microsoft.com/office/drawing/2014/main" id="{B66EE6CA-422D-FBC4-FE3A-3CCBED91477B}"/>
              </a:ext>
            </a:extLst>
          </p:cNvPr>
          <p:cNvSpPr txBox="1"/>
          <p:nvPr/>
        </p:nvSpPr>
        <p:spPr>
          <a:xfrm>
            <a:off x="10074831"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はや</a:t>
            </a:r>
          </a:p>
        </p:txBody>
      </p:sp>
      <p:sp>
        <p:nvSpPr>
          <p:cNvPr id="3" name="フレーム 2">
            <a:extLst>
              <a:ext uri="{FF2B5EF4-FFF2-40B4-BE49-F238E27FC236}">
                <a16:creationId xmlns:a16="http://schemas.microsoft.com/office/drawing/2014/main" id="{59A9F787-206B-CA19-E1CD-571181847E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シャカシャカ磨き720p">
            <a:hlinkClick r:id="" action="ppaction://media"/>
            <a:extLst>
              <a:ext uri="{FF2B5EF4-FFF2-40B4-BE49-F238E27FC236}">
                <a16:creationId xmlns:a16="http://schemas.microsoft.com/office/drawing/2014/main" id="{6EBD15AB-3719-F8A1-4299-BE3522A11B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65092"/>
            <a:ext cx="11037278" cy="1054153"/>
            <a:chOff x="633045" y="256227"/>
            <a:chExt cx="11037278" cy="1054153"/>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前歯のうらがわ </a:t>
              </a:r>
              <a:r>
                <a:rPr kumimoji="1" lang="ja-JP" altLang="en-US"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 きれいにしよう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2606472" y="256227"/>
              <a:ext cx="481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は</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grpSp>
        <p:nvGrpSpPr>
          <p:cNvPr id="101" name="グループ化 100">
            <a:extLst>
              <a:ext uri="{FF2B5EF4-FFF2-40B4-BE49-F238E27FC236}">
                <a16:creationId xmlns:a16="http://schemas.microsoft.com/office/drawing/2014/main" id="{9E281780-45B3-63B7-87E1-17B6AEF12E5C}"/>
              </a:ext>
            </a:extLst>
          </p:cNvPr>
          <p:cNvGrpSpPr/>
          <p:nvPr/>
        </p:nvGrpSpPr>
        <p:grpSpPr>
          <a:xfrm>
            <a:off x="1091224" y="2219245"/>
            <a:ext cx="4662461" cy="2507585"/>
            <a:chOff x="1102112" y="2241278"/>
            <a:chExt cx="4453234" cy="2213101"/>
          </a:xfrm>
        </p:grpSpPr>
        <p:pic>
          <p:nvPicPr>
            <p:cNvPr id="3" name="Picture 2">
              <a:extLst>
                <a:ext uri="{FF2B5EF4-FFF2-40B4-BE49-F238E27FC236}">
                  <a16:creationId xmlns:a16="http://schemas.microsoft.com/office/drawing/2014/main" id="{13825B8E-40A7-6560-B78C-47A5D787532F}"/>
                </a:ext>
              </a:extLst>
            </p:cNvPr>
            <p:cNvPicPr>
              <a:picLocks noChangeAspect="1" noChangeArrowheads="1"/>
            </p:cNvPicPr>
            <p:nvPr/>
          </p:nvPicPr>
          <p:blipFill rotWithShape="1">
            <a:blip r:embed="rId4" cstate="print">
              <a:lum contrast="40000"/>
              <a:extLst>
                <a:ext uri="{28A0092B-C50C-407E-A947-70E740481C1C}">
                  <a14:useLocalDpi xmlns:a14="http://schemas.microsoft.com/office/drawing/2010/main"/>
                </a:ext>
              </a:extLst>
            </a:blip>
            <a:srcRect r="839"/>
            <a:stretch/>
          </p:blipFill>
          <p:spPr bwMode="auto">
            <a:xfrm>
              <a:off x="1102112" y="2241278"/>
              <a:ext cx="4453234" cy="22131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 name="楕円 94">
              <a:extLst>
                <a:ext uri="{FF2B5EF4-FFF2-40B4-BE49-F238E27FC236}">
                  <a16:creationId xmlns:a16="http://schemas.microsoft.com/office/drawing/2014/main" id="{8F89B34E-A2F4-D40C-5763-0A8E3DE4FEE1}"/>
                </a:ext>
              </a:extLst>
            </p:cNvPr>
            <p:cNvSpPr/>
            <p:nvPr/>
          </p:nvSpPr>
          <p:spPr>
            <a:xfrm>
              <a:off x="1363256" y="3148989"/>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 name="楕円 95">
              <a:extLst>
                <a:ext uri="{FF2B5EF4-FFF2-40B4-BE49-F238E27FC236}">
                  <a16:creationId xmlns:a16="http://schemas.microsoft.com/office/drawing/2014/main" id="{7992C534-B54E-2537-BD16-B0340023076C}"/>
                </a:ext>
              </a:extLst>
            </p:cNvPr>
            <p:cNvSpPr/>
            <p:nvPr/>
          </p:nvSpPr>
          <p:spPr>
            <a:xfrm>
              <a:off x="1990244" y="3037191"/>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 name="楕円 96">
              <a:extLst>
                <a:ext uri="{FF2B5EF4-FFF2-40B4-BE49-F238E27FC236}">
                  <a16:creationId xmlns:a16="http://schemas.microsoft.com/office/drawing/2014/main" id="{8AE55CC4-CDA2-02E6-BEE8-1182521B4729}"/>
                </a:ext>
              </a:extLst>
            </p:cNvPr>
            <p:cNvSpPr/>
            <p:nvPr/>
          </p:nvSpPr>
          <p:spPr>
            <a:xfrm>
              <a:off x="2651999" y="2911743"/>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 name="楕円 97">
              <a:extLst>
                <a:ext uri="{FF2B5EF4-FFF2-40B4-BE49-F238E27FC236}">
                  <a16:creationId xmlns:a16="http://schemas.microsoft.com/office/drawing/2014/main" id="{AFB4B4AD-C733-0817-E75D-02C031CE147D}"/>
                </a:ext>
              </a:extLst>
            </p:cNvPr>
            <p:cNvSpPr/>
            <p:nvPr/>
          </p:nvSpPr>
          <p:spPr>
            <a:xfrm>
              <a:off x="3343133" y="2911742"/>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 name="楕円 98">
              <a:extLst>
                <a:ext uri="{FF2B5EF4-FFF2-40B4-BE49-F238E27FC236}">
                  <a16:creationId xmlns:a16="http://schemas.microsoft.com/office/drawing/2014/main" id="{614760DB-18CF-7FDF-E6F4-64BF81026A2B}"/>
                </a:ext>
              </a:extLst>
            </p:cNvPr>
            <p:cNvSpPr/>
            <p:nvPr/>
          </p:nvSpPr>
          <p:spPr>
            <a:xfrm>
              <a:off x="4091716" y="2926463"/>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楕円 99">
              <a:extLst>
                <a:ext uri="{FF2B5EF4-FFF2-40B4-BE49-F238E27FC236}">
                  <a16:creationId xmlns:a16="http://schemas.microsoft.com/office/drawing/2014/main" id="{4E69C696-BD61-5834-140C-A35E82230537}"/>
                </a:ext>
              </a:extLst>
            </p:cNvPr>
            <p:cNvSpPr/>
            <p:nvPr/>
          </p:nvSpPr>
          <p:spPr>
            <a:xfrm>
              <a:off x="4795227" y="3037191"/>
              <a:ext cx="422951" cy="5404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6" name="グループ化 105">
            <a:extLst>
              <a:ext uri="{FF2B5EF4-FFF2-40B4-BE49-F238E27FC236}">
                <a16:creationId xmlns:a16="http://schemas.microsoft.com/office/drawing/2014/main" id="{399F3665-56D3-199A-A537-4092DA393CD1}"/>
              </a:ext>
            </a:extLst>
          </p:cNvPr>
          <p:cNvGrpSpPr/>
          <p:nvPr/>
        </p:nvGrpSpPr>
        <p:grpSpPr>
          <a:xfrm>
            <a:off x="195931" y="4796108"/>
            <a:ext cx="11493306" cy="1675202"/>
            <a:chOff x="-146429" y="4618458"/>
            <a:chExt cx="12634053" cy="1675202"/>
          </a:xfrm>
        </p:grpSpPr>
        <p:sp>
          <p:nvSpPr>
            <p:cNvPr id="102" name="テキスト ボックス 101">
              <a:extLst>
                <a:ext uri="{FF2B5EF4-FFF2-40B4-BE49-F238E27FC236}">
                  <a16:creationId xmlns:a16="http://schemas.microsoft.com/office/drawing/2014/main" id="{1240DC77-8FF2-3185-C075-79E2BB2A9706}"/>
                </a:ext>
              </a:extLst>
            </p:cNvPr>
            <p:cNvSpPr txBox="1"/>
            <p:nvPr/>
          </p:nvSpPr>
          <p:spPr>
            <a:xfrm>
              <a:off x="-146429" y="4618458"/>
              <a:ext cx="12634053" cy="1675202"/>
            </a:xfrm>
            <a:prstGeom prst="rect">
              <a:avLst/>
            </a:prstGeom>
            <a:noFill/>
          </p:spPr>
          <p:txBody>
            <a:bodyPr wrap="square" rtlCol="0">
              <a:spAutoFit/>
            </a:bodyPr>
            <a:lstStyle/>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前歯はシャベルのような形なので　によごれがたまる。</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⇒歯ブラシの毛先でかき出そう！</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3" name="楕円 102">
              <a:extLst>
                <a:ext uri="{FF2B5EF4-FFF2-40B4-BE49-F238E27FC236}">
                  <a16:creationId xmlns:a16="http://schemas.microsoft.com/office/drawing/2014/main" id="{3DA2FA57-3D21-E0E3-A5A5-99C9795F407C}"/>
                </a:ext>
              </a:extLst>
            </p:cNvPr>
            <p:cNvSpPr/>
            <p:nvPr/>
          </p:nvSpPr>
          <p:spPr>
            <a:xfrm>
              <a:off x="7847180" y="4756496"/>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5" name="グループ化 104">
            <a:extLst>
              <a:ext uri="{FF2B5EF4-FFF2-40B4-BE49-F238E27FC236}">
                <a16:creationId xmlns:a16="http://schemas.microsoft.com/office/drawing/2014/main" id="{9357F418-5F7F-1BE7-FEBD-0AE8B5AFF9C1}"/>
              </a:ext>
            </a:extLst>
          </p:cNvPr>
          <p:cNvGrpSpPr/>
          <p:nvPr/>
        </p:nvGrpSpPr>
        <p:grpSpPr>
          <a:xfrm>
            <a:off x="6647543" y="2299627"/>
            <a:ext cx="3059165" cy="2339129"/>
            <a:chOff x="7289140" y="2322255"/>
            <a:chExt cx="2676899" cy="1886213"/>
          </a:xfrm>
        </p:grpSpPr>
        <p:pic>
          <p:nvPicPr>
            <p:cNvPr id="89" name="図 88" descr="シャベル, ツール が含まれている画像&#10;&#10;自動的に生成された説明">
              <a:extLst>
                <a:ext uri="{FF2B5EF4-FFF2-40B4-BE49-F238E27FC236}">
                  <a16:creationId xmlns:a16="http://schemas.microsoft.com/office/drawing/2014/main" id="{0357161F-1E24-B6AF-F80A-AF0571823A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9140" y="2322255"/>
              <a:ext cx="2676899" cy="1886213"/>
            </a:xfrm>
            <a:prstGeom prst="rect">
              <a:avLst/>
            </a:prstGeom>
          </p:spPr>
        </p:pic>
        <p:sp>
          <p:nvSpPr>
            <p:cNvPr id="104" name="楕円 103">
              <a:extLst>
                <a:ext uri="{FF2B5EF4-FFF2-40B4-BE49-F238E27FC236}">
                  <a16:creationId xmlns:a16="http://schemas.microsoft.com/office/drawing/2014/main" id="{86F27AF9-F1A9-CEF9-39F9-EC852A2D56B2}"/>
                </a:ext>
              </a:extLst>
            </p:cNvPr>
            <p:cNvSpPr/>
            <p:nvPr/>
          </p:nvSpPr>
          <p:spPr>
            <a:xfrm rot="3482710">
              <a:off x="7715016" y="3279708"/>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07" name="テキスト ボックス 106">
            <a:extLst>
              <a:ext uri="{FF2B5EF4-FFF2-40B4-BE49-F238E27FC236}">
                <a16:creationId xmlns:a16="http://schemas.microsoft.com/office/drawing/2014/main" id="{60CD6D43-54DE-F82F-E4E3-01A3D7B21F9F}"/>
              </a:ext>
            </a:extLst>
          </p:cNvPr>
          <p:cNvSpPr txBox="1"/>
          <p:nvPr/>
        </p:nvSpPr>
        <p:spPr>
          <a:xfrm>
            <a:off x="1009771" y="478012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08" name="テキスト ボックス 107">
            <a:extLst>
              <a:ext uri="{FF2B5EF4-FFF2-40B4-BE49-F238E27FC236}">
                <a16:creationId xmlns:a16="http://schemas.microsoft.com/office/drawing/2014/main" id="{3A5DBC99-2E79-E08C-751D-1E5E0162D224}"/>
              </a:ext>
            </a:extLst>
          </p:cNvPr>
          <p:cNvSpPr txBox="1"/>
          <p:nvPr/>
        </p:nvSpPr>
        <p:spPr>
          <a:xfrm>
            <a:off x="1484562" y="555527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cxnSp>
        <p:nvCxnSpPr>
          <p:cNvPr id="111" name="直線矢印コネクタ 110">
            <a:extLst>
              <a:ext uri="{FF2B5EF4-FFF2-40B4-BE49-F238E27FC236}">
                <a16:creationId xmlns:a16="http://schemas.microsoft.com/office/drawing/2014/main" id="{02F044DE-9D3C-B391-9FE5-1918EA0DA3F4}"/>
              </a:ext>
            </a:extLst>
          </p:cNvPr>
          <p:cNvCxnSpPr>
            <a:cxnSpLocks/>
          </p:cNvCxnSpPr>
          <p:nvPr/>
        </p:nvCxnSpPr>
        <p:spPr>
          <a:xfrm flipH="1" flipV="1">
            <a:off x="7506070" y="4203928"/>
            <a:ext cx="91875" cy="6515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F84E4C99-A57E-C2E9-4DC8-0BF1C9A7E817}"/>
              </a:ext>
            </a:extLst>
          </p:cNvPr>
          <p:cNvCxnSpPr>
            <a:cxnSpLocks/>
          </p:cNvCxnSpPr>
          <p:nvPr/>
        </p:nvCxnSpPr>
        <p:spPr>
          <a:xfrm flipH="1" flipV="1">
            <a:off x="4441506" y="3802692"/>
            <a:ext cx="2957069" cy="1257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フレーム 1">
            <a:extLst>
              <a:ext uri="{FF2B5EF4-FFF2-40B4-BE49-F238E27FC236}">
                <a16:creationId xmlns:a16="http://schemas.microsoft.com/office/drawing/2014/main" id="{B07002A6-A186-3337-3BB0-EF9EFEFDCA98}"/>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2" name="図 1">
            <a:extLst>
              <a:ext uri="{FF2B5EF4-FFF2-40B4-BE49-F238E27FC236}">
                <a16:creationId xmlns:a16="http://schemas.microsoft.com/office/drawing/2014/main" id="{BE6CEDD1-24D9-92E0-FDB2-0CC0D7E37238}"/>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4548502" y="4171768"/>
            <a:ext cx="2267293" cy="2360846"/>
          </a:xfrm>
          <a:prstGeom prst="rect">
            <a:avLst/>
          </a:prstGeom>
          <a:noFill/>
          <a:ln>
            <a:noFill/>
          </a:ln>
        </p:spPr>
      </p:pic>
      <p:pic>
        <p:nvPicPr>
          <p:cNvPr id="11" name="図 10" descr="アイコン が含まれている画像&#10;&#10;自動的に生成された説明">
            <a:extLst>
              <a:ext uri="{FF2B5EF4-FFF2-40B4-BE49-F238E27FC236}">
                <a16:creationId xmlns:a16="http://schemas.microsoft.com/office/drawing/2014/main" id="{3263F4F8-1CD5-C3B9-998E-9CA23B80E4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5843" y="1961458"/>
            <a:ext cx="4084772" cy="2935084"/>
          </a:xfrm>
          <a:prstGeom prst="rect">
            <a:avLst/>
          </a:prstGeom>
        </p:spPr>
      </p:pic>
      <p:sp>
        <p:nvSpPr>
          <p:cNvPr id="13" name="テキスト ボックス 12">
            <a:extLst>
              <a:ext uri="{FF2B5EF4-FFF2-40B4-BE49-F238E27FC236}">
                <a16:creationId xmlns:a16="http://schemas.microsoft.com/office/drawing/2014/main" id="{D24C308E-617A-0FE7-333C-233926DA9EFB}"/>
              </a:ext>
            </a:extLst>
          </p:cNvPr>
          <p:cNvSpPr txBox="1"/>
          <p:nvPr/>
        </p:nvSpPr>
        <p:spPr>
          <a:xfrm>
            <a:off x="4667179" y="1735543"/>
            <a:ext cx="6962180" cy="2192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歯ブラシをたてにする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毛先を歯のうらにしっかり当てる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上下にうごかしてみがく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正方形/長方形 13">
            <a:extLst>
              <a:ext uri="{FF2B5EF4-FFF2-40B4-BE49-F238E27FC236}">
                <a16:creationId xmlns:a16="http://schemas.microsoft.com/office/drawing/2014/main" id="{1FA987B6-F434-3458-A2D6-5D11DA6B37C8}"/>
              </a:ext>
            </a:extLst>
          </p:cNvPr>
          <p:cNvSpPr/>
          <p:nvPr/>
        </p:nvSpPr>
        <p:spPr>
          <a:xfrm>
            <a:off x="6815795" y="4153724"/>
            <a:ext cx="4985462" cy="2319456"/>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下の前歯のうらがわは</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a:t>
            </a:r>
            <a:r>
              <a:rPr kumimoji="0" lang="ja-JP" altLang="en-US" sz="3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かかと</a:t>
            </a: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使うとうまくみがけます</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6AA7519-B6DA-DDC0-0EA1-52EAE9896AEC}"/>
              </a:ext>
            </a:extLst>
          </p:cNvPr>
          <p:cNvSpPr txBox="1"/>
          <p:nvPr/>
        </p:nvSpPr>
        <p:spPr>
          <a:xfrm>
            <a:off x="8026704" y="4171768"/>
            <a:ext cx="4632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a:t>
            </a:r>
          </a:p>
        </p:txBody>
      </p:sp>
      <p:sp>
        <p:nvSpPr>
          <p:cNvPr id="19" name="テキスト ボックス 18">
            <a:extLst>
              <a:ext uri="{FF2B5EF4-FFF2-40B4-BE49-F238E27FC236}">
                <a16:creationId xmlns:a16="http://schemas.microsoft.com/office/drawing/2014/main" id="{C7DF0AED-9794-3528-BF88-BEB3D38AFE50}"/>
              </a:ext>
            </a:extLst>
          </p:cNvPr>
          <p:cNvSpPr txBox="1"/>
          <p:nvPr/>
        </p:nvSpPr>
        <p:spPr>
          <a:xfrm>
            <a:off x="7359849" y="4857772"/>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20" name="テキスト ボックス 19">
            <a:extLst>
              <a:ext uri="{FF2B5EF4-FFF2-40B4-BE49-F238E27FC236}">
                <a16:creationId xmlns:a16="http://schemas.microsoft.com/office/drawing/2014/main" id="{6EB876FE-0715-1720-C9B1-56015547FD3C}"/>
              </a:ext>
            </a:extLst>
          </p:cNvPr>
          <p:cNvSpPr txBox="1"/>
          <p:nvPr/>
        </p:nvSpPr>
        <p:spPr>
          <a:xfrm>
            <a:off x="6815795" y="5626675"/>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1" name="テキスト ボックス 20">
            <a:extLst>
              <a:ext uri="{FF2B5EF4-FFF2-40B4-BE49-F238E27FC236}">
                <a16:creationId xmlns:a16="http://schemas.microsoft.com/office/drawing/2014/main" id="{2E475D75-0D46-0F30-CDBE-90E5555155D5}"/>
              </a:ext>
            </a:extLst>
          </p:cNvPr>
          <p:cNvSpPr txBox="1"/>
          <p:nvPr/>
        </p:nvSpPr>
        <p:spPr>
          <a:xfrm>
            <a:off x="5222059" y="165847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22" name="テキスト ボックス 21">
            <a:extLst>
              <a:ext uri="{FF2B5EF4-FFF2-40B4-BE49-F238E27FC236}">
                <a16:creationId xmlns:a16="http://schemas.microsoft.com/office/drawing/2014/main" id="{36556558-68C2-3D53-89CB-8491D8F35D1A}"/>
              </a:ext>
            </a:extLst>
          </p:cNvPr>
          <p:cNvSpPr txBox="1"/>
          <p:nvPr/>
        </p:nvSpPr>
        <p:spPr>
          <a:xfrm>
            <a:off x="6449210" y="238373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3" name="フレーム 2">
            <a:extLst>
              <a:ext uri="{FF2B5EF4-FFF2-40B4-BE49-F238E27FC236}">
                <a16:creationId xmlns:a16="http://schemas.microsoft.com/office/drawing/2014/main" id="{A0731E0D-6140-9558-85A2-1B95070B48A0}"/>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かかと磨き720p">
            <a:hlinkClick r:id="" action="ppaction://media"/>
            <a:extLst>
              <a:ext uri="{FF2B5EF4-FFF2-40B4-BE49-F238E27FC236}">
                <a16:creationId xmlns:a16="http://schemas.microsoft.com/office/drawing/2014/main" id="{22C45C2D-D54D-8C40-1299-717F49FDAC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8898" r="6869"/>
          <a:stretch/>
        </p:blipFill>
        <p:spPr>
          <a:xfrm>
            <a:off x="121241" y="1914306"/>
            <a:ext cx="4495363" cy="3001954"/>
          </a:xfrm>
          <a:prstGeom prst="rect">
            <a:avLst/>
          </a:prstGeom>
        </p:spPr>
      </p:pic>
    </p:spTree>
    <p:extLst>
      <p:ext uri="{BB962C8B-B14F-4D97-AF65-F5344CB8AC3E}">
        <p14:creationId xmlns:p14="http://schemas.microsoft.com/office/powerpoint/2010/main" val="198902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9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20464" y="2204766"/>
            <a:ext cx="10776856" cy="2084642"/>
            <a:chOff x="1554908" y="2128030"/>
            <a:chExt cx="10776856" cy="1976170"/>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21166"/>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5240488" y="2128030"/>
              <a:ext cx="697627" cy="3792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しあ</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09123" y="4213536"/>
            <a:ext cx="10776855" cy="1414867"/>
            <a:chOff x="1554909" y="4133608"/>
            <a:chExt cx="10776855" cy="1414867"/>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20802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5188278" y="413360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a:t>
              </a:r>
            </a:p>
          </p:txBody>
        </p:sp>
      </p:gr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866341C-6AE2-1046-F52F-DD33856D5409}"/>
              </a:ext>
            </a:extLst>
          </p:cNvPr>
          <p:cNvSpPr txBox="1"/>
          <p:nvPr/>
        </p:nvSpPr>
        <p:spPr>
          <a:xfrm>
            <a:off x="5707223" y="342900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の</a:t>
            </a:r>
          </a:p>
        </p:txBody>
      </p:sp>
      <p:sp>
        <p:nvSpPr>
          <p:cNvPr id="5" name="テキスト ボックス 4">
            <a:extLst>
              <a:ext uri="{FF2B5EF4-FFF2-40B4-BE49-F238E27FC236}">
                <a16:creationId xmlns:a16="http://schemas.microsoft.com/office/drawing/2014/main" id="{70E7F226-9828-20D4-08F1-56C71E62991B}"/>
              </a:ext>
            </a:extLst>
          </p:cNvPr>
          <p:cNvSpPr txBox="1"/>
          <p:nvPr/>
        </p:nvSpPr>
        <p:spPr>
          <a:xfrm>
            <a:off x="1632322" y="482433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はいしゃ</a:t>
            </a:r>
          </a:p>
        </p:txBody>
      </p:sp>
      <p:sp>
        <p:nvSpPr>
          <p:cNvPr id="8" name="フレーム 7">
            <a:extLst>
              <a:ext uri="{FF2B5EF4-FFF2-40B4-BE49-F238E27FC236}">
                <a16:creationId xmlns:a16="http://schemas.microsoft.com/office/drawing/2014/main" id="{BC4021FF-3FFE-7F32-FD7E-F23EF9AF2594}"/>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651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D107C779-B49C-DBB9-B756-1CB4FEB1AA9B}"/>
              </a:ext>
            </a:extLst>
          </p:cNvPr>
          <p:cNvGrpSpPr/>
          <p:nvPr/>
        </p:nvGrpSpPr>
        <p:grpSpPr>
          <a:xfrm>
            <a:off x="223815" y="492995"/>
            <a:ext cx="11901268" cy="1257907"/>
            <a:chOff x="223815" y="492995"/>
            <a:chExt cx="11901268" cy="1257907"/>
          </a:xfrm>
        </p:grpSpPr>
        <p:sp>
          <p:nvSpPr>
            <p:cNvPr id="2" name="テキスト ボックス 1">
              <a:extLst>
                <a:ext uri="{FF2B5EF4-FFF2-40B4-BE49-F238E27FC236}">
                  <a16:creationId xmlns:a16="http://schemas.microsoft.com/office/drawing/2014/main" id="{F9D4671D-26BE-D1C5-A09F-D1ED64851CE7}"/>
                </a:ext>
              </a:extLst>
            </p:cNvPr>
            <p:cNvSpPr txBox="1"/>
            <p:nvPr/>
          </p:nvSpPr>
          <p:spPr>
            <a:xfrm>
              <a:off x="223815" y="827572"/>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A38AEE1B-EC3D-AA7D-EC47-72F07380C972}"/>
                </a:ext>
              </a:extLst>
            </p:cNvPr>
            <p:cNvSpPr txBox="1"/>
            <p:nvPr/>
          </p:nvSpPr>
          <p:spPr>
            <a:xfrm>
              <a:off x="466442" y="492995"/>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1" name="四角形: 角を丸くする 10">
            <a:extLst>
              <a:ext uri="{FF2B5EF4-FFF2-40B4-BE49-F238E27FC236}">
                <a16:creationId xmlns:a16="http://schemas.microsoft.com/office/drawing/2014/main" id="{EFB50D2C-8AEE-CA82-484E-C915FE6CD3EF}"/>
              </a:ext>
            </a:extLst>
          </p:cNvPr>
          <p:cNvSpPr/>
          <p:nvPr/>
        </p:nvSpPr>
        <p:spPr>
          <a:xfrm>
            <a:off x="667928" y="1941235"/>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４さい</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四角形: 角を丸くする 12">
            <a:extLst>
              <a:ext uri="{FF2B5EF4-FFF2-40B4-BE49-F238E27FC236}">
                <a16:creationId xmlns:a16="http://schemas.microsoft.com/office/drawing/2014/main" id="{717599EA-DD15-D2D9-2622-68E6B6E14BCB}"/>
              </a:ext>
            </a:extLst>
          </p:cNvPr>
          <p:cNvSpPr/>
          <p:nvPr/>
        </p:nvSpPr>
        <p:spPr>
          <a:xfrm>
            <a:off x="4689688"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小 学 生</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7DA88DB-907B-6FA8-7D13-7CAADA79D796}"/>
              </a:ext>
            </a:extLst>
          </p:cNvPr>
          <p:cNvSpPr/>
          <p:nvPr/>
        </p:nvSpPr>
        <p:spPr>
          <a:xfrm>
            <a:off x="8626431"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　人</a:t>
            </a:r>
          </a:p>
        </p:txBody>
      </p:sp>
      <p:pic>
        <p:nvPicPr>
          <p:cNvPr id="12" name="図 11">
            <a:extLst>
              <a:ext uri="{FF2B5EF4-FFF2-40B4-BE49-F238E27FC236}">
                <a16:creationId xmlns:a16="http://schemas.microsoft.com/office/drawing/2014/main" id="{12F00477-B763-2947-7984-DC40061754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409" y="2904065"/>
            <a:ext cx="3271660" cy="3271660"/>
          </a:xfrm>
          <a:prstGeom prst="ellipse">
            <a:avLst/>
          </a:prstGeom>
          <a:ln w="38100">
            <a:solidFill>
              <a:srgbClr val="00B050"/>
            </a:solidFill>
          </a:ln>
        </p:spPr>
      </p:pic>
      <p:pic>
        <p:nvPicPr>
          <p:cNvPr id="16" name="図プレースホルダー 15" descr="屋内, 食品, 座る, 小さい が含まれている画像&#10;&#10;自動的に生成された説明">
            <a:extLst>
              <a:ext uri="{FF2B5EF4-FFF2-40B4-BE49-F238E27FC236}">
                <a16:creationId xmlns:a16="http://schemas.microsoft.com/office/drawing/2014/main" id="{5AB433ED-1449-380A-0491-9359107521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04"/>
          <a:stretch/>
        </p:blipFill>
        <p:spPr>
          <a:xfrm rot="180000">
            <a:off x="4253791" y="2843325"/>
            <a:ext cx="3525083" cy="3525083"/>
          </a:xfrm>
          <a:prstGeom prst="ellipse">
            <a:avLst/>
          </a:prstGeom>
          <a:ln w="38100">
            <a:solidFill>
              <a:srgbClr val="00B050"/>
            </a:solidFill>
          </a:ln>
        </p:spPr>
      </p:pic>
      <p:sp>
        <p:nvSpPr>
          <p:cNvPr id="15" name="矢印: 右 14">
            <a:extLst>
              <a:ext uri="{FF2B5EF4-FFF2-40B4-BE49-F238E27FC236}">
                <a16:creationId xmlns:a16="http://schemas.microsoft.com/office/drawing/2014/main" id="{270941D9-3AFD-017A-E238-D18071AE88D7}"/>
              </a:ext>
            </a:extLst>
          </p:cNvPr>
          <p:cNvSpPr/>
          <p:nvPr/>
        </p:nvSpPr>
        <p:spPr>
          <a:xfrm>
            <a:off x="3601217" y="4216877"/>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プレースホルダー 15" descr="口を開けている人の足&#10;&#10;中程度の精度で自動的に生成された説明">
            <a:extLst>
              <a:ext uri="{FF2B5EF4-FFF2-40B4-BE49-F238E27FC236}">
                <a16:creationId xmlns:a16="http://schemas.microsoft.com/office/drawing/2014/main" id="{4C96EE96-3AAA-D2A9-E901-943EF5D0AA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530" b="-3887"/>
          <a:stretch/>
        </p:blipFill>
        <p:spPr>
          <a:xfrm>
            <a:off x="8328596" y="2873197"/>
            <a:ext cx="3497553" cy="3497553"/>
          </a:xfrm>
          <a:prstGeom prst="ellipse">
            <a:avLst/>
          </a:prstGeom>
          <a:ln w="38100">
            <a:solidFill>
              <a:srgbClr val="00B050"/>
            </a:solidFill>
          </a:ln>
        </p:spPr>
      </p:pic>
      <p:sp>
        <p:nvSpPr>
          <p:cNvPr id="17" name="矢印: 右 16">
            <a:extLst>
              <a:ext uri="{FF2B5EF4-FFF2-40B4-BE49-F238E27FC236}">
                <a16:creationId xmlns:a16="http://schemas.microsoft.com/office/drawing/2014/main" id="{11C4BEE3-7618-E80E-2277-AA7E5F1B7D09}"/>
              </a:ext>
            </a:extLst>
          </p:cNvPr>
          <p:cNvSpPr/>
          <p:nvPr/>
        </p:nvSpPr>
        <p:spPr>
          <a:xfrm>
            <a:off x="7683214" y="4216372"/>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ミラー, 姿見 が含まれている画像&#10;&#10;自動的に生成された説明">
            <a:extLst>
              <a:ext uri="{FF2B5EF4-FFF2-40B4-BE49-F238E27FC236}">
                <a16:creationId xmlns:a16="http://schemas.microsoft.com/office/drawing/2014/main" id="{BB2DC293-8B8F-2030-EC17-71350704C6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5237" y="2729563"/>
            <a:ext cx="592409" cy="2764575"/>
          </a:xfrm>
          <a:prstGeom prst="rect">
            <a:avLst/>
          </a:prstGeom>
        </p:spPr>
      </p:pic>
      <p:pic>
        <p:nvPicPr>
          <p:cNvPr id="27" name="図 26" descr="ミラー, 姿見, テーブル が含まれている画像&#10;&#10;自動的に生成された説明">
            <a:extLst>
              <a:ext uri="{FF2B5EF4-FFF2-40B4-BE49-F238E27FC236}">
                <a16:creationId xmlns:a16="http://schemas.microsoft.com/office/drawing/2014/main" id="{852E3B50-A22C-5126-B315-B89C65987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6675" y="2729563"/>
            <a:ext cx="673193" cy="2764577"/>
          </a:xfrm>
          <a:prstGeom prst="rect">
            <a:avLst/>
          </a:prstGeom>
        </p:spPr>
      </p:pic>
      <p:sp>
        <p:nvSpPr>
          <p:cNvPr id="29" name="テキスト ボックス 28">
            <a:extLst>
              <a:ext uri="{FF2B5EF4-FFF2-40B4-BE49-F238E27FC236}">
                <a16:creationId xmlns:a16="http://schemas.microsoft.com/office/drawing/2014/main" id="{02A95827-41AB-6BCF-A036-A3F45F0C447E}"/>
              </a:ext>
            </a:extLst>
          </p:cNvPr>
          <p:cNvSpPr txBox="1"/>
          <p:nvPr/>
        </p:nvSpPr>
        <p:spPr>
          <a:xfrm>
            <a:off x="8426887"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30" name="テキスト ボックス 29">
            <a:extLst>
              <a:ext uri="{FF2B5EF4-FFF2-40B4-BE49-F238E27FC236}">
                <a16:creationId xmlns:a16="http://schemas.microsoft.com/office/drawing/2014/main" id="{2ADB8CA4-0E01-125D-5E76-11C3575480B7}"/>
              </a:ext>
            </a:extLst>
          </p:cNvPr>
          <p:cNvSpPr txBox="1"/>
          <p:nvPr/>
        </p:nvSpPr>
        <p:spPr>
          <a:xfrm>
            <a:off x="9490343"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pic>
        <p:nvPicPr>
          <p:cNvPr id="25" name="図 24" descr="抽象, 挿絵 が含まれている画像&#10;&#10;自動的に生成された説明">
            <a:extLst>
              <a:ext uri="{FF2B5EF4-FFF2-40B4-BE49-F238E27FC236}">
                <a16:creationId xmlns:a16="http://schemas.microsoft.com/office/drawing/2014/main" id="{4889A20B-C4AD-325A-2F90-322BCE5E4C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84281" y="3690098"/>
            <a:ext cx="1787688" cy="1993783"/>
          </a:xfrm>
          <a:prstGeom prst="rect">
            <a:avLst/>
          </a:prstGeom>
        </p:spPr>
      </p:pic>
      <p:pic>
        <p:nvPicPr>
          <p:cNvPr id="20" name="図 19" descr="ミラー, 姿見, 挿絵, 手鏡 が含まれている画像&#10;&#10;自動的に生成された説明">
            <a:extLst>
              <a:ext uri="{FF2B5EF4-FFF2-40B4-BE49-F238E27FC236}">
                <a16:creationId xmlns:a16="http://schemas.microsoft.com/office/drawing/2014/main" id="{D852AE6B-E692-4DD9-C188-DBF8EDF135A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61209" y="2618491"/>
            <a:ext cx="807831" cy="2764576"/>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E16C4D8F-6EDD-793D-66C9-A28D5BF25CC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83629" y="2717270"/>
            <a:ext cx="1436143" cy="2764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0B4C6CE2-D6B3-0DF0-10D5-0F731AD6695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10727" y="2802459"/>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AD634796-FD37-03B1-9E3E-41C99F5A400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13993" y="3850610"/>
            <a:ext cx="902044" cy="1751168"/>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B818C3CC-4FB6-AB11-0099-46856EA5CB0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318037" y="3887487"/>
            <a:ext cx="1033251" cy="1714291"/>
          </a:xfrm>
          <a:prstGeom prst="rect">
            <a:avLst/>
          </a:prstGeom>
        </p:spPr>
      </p:pic>
      <p:sp>
        <p:nvSpPr>
          <p:cNvPr id="9" name="四角形: 上の 2 つの角を丸める 8">
            <a:extLst>
              <a:ext uri="{FF2B5EF4-FFF2-40B4-BE49-F238E27FC236}">
                <a16:creationId xmlns:a16="http://schemas.microsoft.com/office/drawing/2014/main" id="{F83E8D0A-6F8C-B8FA-4690-F79521F688D1}"/>
              </a:ext>
            </a:extLst>
          </p:cNvPr>
          <p:cNvSpPr/>
          <p:nvPr/>
        </p:nvSpPr>
        <p:spPr>
          <a:xfrm>
            <a:off x="2016782" y="3865919"/>
            <a:ext cx="8516318" cy="1876948"/>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EB318D2-6BDB-7695-D0E8-4A2201F87F60}"/>
              </a:ext>
            </a:extLst>
          </p:cNvPr>
          <p:cNvSpPr txBox="1"/>
          <p:nvPr/>
        </p:nvSpPr>
        <p:spPr>
          <a:xfrm>
            <a:off x="4407697"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1" name="テキスト ボックス 10">
            <a:extLst>
              <a:ext uri="{FF2B5EF4-FFF2-40B4-BE49-F238E27FC236}">
                <a16:creationId xmlns:a16="http://schemas.microsoft.com/office/drawing/2014/main" id="{34386905-BD4D-ADEB-382B-1DE4623E815C}"/>
              </a:ext>
            </a:extLst>
          </p:cNvPr>
          <p:cNvSpPr txBox="1"/>
          <p:nvPr/>
        </p:nvSpPr>
        <p:spPr>
          <a:xfrm>
            <a:off x="6055211"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3" name="テキスト ボックス 12">
            <a:extLst>
              <a:ext uri="{FF2B5EF4-FFF2-40B4-BE49-F238E27FC236}">
                <a16:creationId xmlns:a16="http://schemas.microsoft.com/office/drawing/2014/main" id="{9554B324-EBB8-9150-FBC2-8ADC2E483C24}"/>
              </a:ext>
            </a:extLst>
          </p:cNvPr>
          <p:cNvSpPr txBox="1"/>
          <p:nvPr/>
        </p:nvSpPr>
        <p:spPr>
          <a:xfrm>
            <a:off x="7319772" y="2360231"/>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5" name="テキスト ボックス 14">
            <a:extLst>
              <a:ext uri="{FF2B5EF4-FFF2-40B4-BE49-F238E27FC236}">
                <a16:creationId xmlns:a16="http://schemas.microsoft.com/office/drawing/2014/main" id="{6C1C156A-E9E0-C870-C190-574CF78DC150}"/>
              </a:ext>
            </a:extLst>
          </p:cNvPr>
          <p:cNvSpPr txBox="1"/>
          <p:nvPr/>
        </p:nvSpPr>
        <p:spPr>
          <a:xfrm>
            <a:off x="9463381"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2" name="吹き出し: 角を丸めた四角形 1">
            <a:extLst>
              <a:ext uri="{FF2B5EF4-FFF2-40B4-BE49-F238E27FC236}">
                <a16:creationId xmlns:a16="http://schemas.microsoft.com/office/drawing/2014/main" id="{2D17E3EA-A03B-F809-811D-4D47630AD127}"/>
              </a:ext>
            </a:extLst>
          </p:cNvPr>
          <p:cNvSpPr/>
          <p:nvPr/>
        </p:nvSpPr>
        <p:spPr>
          <a:xfrm>
            <a:off x="383178" y="1414063"/>
            <a:ext cx="1603195" cy="1388396"/>
          </a:xfrm>
          <a:prstGeom prst="wedgeRoundRectCallout">
            <a:avLst>
              <a:gd name="adj1" fmla="val 64751"/>
              <a:gd name="adj2" fmla="val 5118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小学</a:t>
            </a:r>
            <a:endParaRPr kumimoji="1" lang="en-US" altLang="ja-JP" sz="3200" b="1" dirty="0"/>
          </a:p>
          <a:p>
            <a:pPr algn="ctr"/>
            <a:r>
              <a:rPr kumimoji="1" lang="ja-JP" altLang="en-US" sz="3200" b="1" dirty="0"/>
              <a:t>１年生</a:t>
            </a:r>
            <a:endParaRPr kumimoji="1" lang="en-US" altLang="ja-JP" sz="3200" b="1" dirty="0"/>
          </a:p>
          <a:p>
            <a:pPr algn="ctr"/>
            <a:r>
              <a:rPr kumimoji="1" lang="ja-JP" altLang="en-US" sz="2800" b="1" dirty="0"/>
              <a:t>ごろ</a:t>
            </a:r>
            <a:endParaRPr kumimoji="1" lang="ja-JP" altLang="en-US" sz="3200" b="1" dirty="0"/>
          </a:p>
        </p:txBody>
      </p:sp>
      <p:grpSp>
        <p:nvGrpSpPr>
          <p:cNvPr id="16" name="グループ化 15">
            <a:extLst>
              <a:ext uri="{FF2B5EF4-FFF2-40B4-BE49-F238E27FC236}">
                <a16:creationId xmlns:a16="http://schemas.microsoft.com/office/drawing/2014/main" id="{8F3E6D9A-61E0-C3F2-5E3C-AEE7F08F9932}"/>
              </a:ext>
            </a:extLst>
          </p:cNvPr>
          <p:cNvGrpSpPr/>
          <p:nvPr/>
        </p:nvGrpSpPr>
        <p:grpSpPr>
          <a:xfrm>
            <a:off x="223815" y="238993"/>
            <a:ext cx="11901268" cy="1257907"/>
            <a:chOff x="223815" y="238993"/>
            <a:chExt cx="11901268" cy="1257907"/>
          </a:xfrm>
        </p:grpSpPr>
        <p:sp>
          <p:nvSpPr>
            <p:cNvPr id="17" name="テキスト ボックス 16">
              <a:extLst>
                <a:ext uri="{FF2B5EF4-FFF2-40B4-BE49-F238E27FC236}">
                  <a16:creationId xmlns:a16="http://schemas.microsoft.com/office/drawing/2014/main" id="{3B942FED-D1DC-2A26-27DF-D6310A254E6A}"/>
                </a:ext>
              </a:extLst>
            </p:cNvPr>
            <p:cNvSpPr txBox="1"/>
            <p:nvPr/>
          </p:nvSpPr>
          <p:spPr>
            <a:xfrm>
              <a:off x="223815" y="573570"/>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9BB586F8-9947-4759-4CE4-B1E03D56E178}"/>
                </a:ext>
              </a:extLst>
            </p:cNvPr>
            <p:cNvSpPr txBox="1"/>
            <p:nvPr/>
          </p:nvSpPr>
          <p:spPr>
            <a:xfrm>
              <a:off x="440684" y="238993"/>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3" name="テキスト ボックス 32">
            <a:extLst>
              <a:ext uri="{FF2B5EF4-FFF2-40B4-BE49-F238E27FC236}">
                <a16:creationId xmlns:a16="http://schemas.microsoft.com/office/drawing/2014/main" id="{24FCF8C7-24C5-4B1D-F958-951845E6688F}"/>
              </a:ext>
            </a:extLst>
          </p:cNvPr>
          <p:cNvSpPr txBox="1"/>
          <p:nvPr/>
        </p:nvSpPr>
        <p:spPr>
          <a:xfrm>
            <a:off x="8435555"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34" name="テキスト ボックス 33">
            <a:extLst>
              <a:ext uri="{FF2B5EF4-FFF2-40B4-BE49-F238E27FC236}">
                <a16:creationId xmlns:a16="http://schemas.microsoft.com/office/drawing/2014/main" id="{716FD0C5-E9C3-06AD-A9CA-FBBEC6D6866B}"/>
              </a:ext>
            </a:extLst>
          </p:cNvPr>
          <p:cNvSpPr txBox="1"/>
          <p:nvPr/>
        </p:nvSpPr>
        <p:spPr>
          <a:xfrm>
            <a:off x="2420118"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052" name="Picture 4" descr="通学をしている小学生の女の子のイラスト">
            <a:extLst>
              <a:ext uri="{FF2B5EF4-FFF2-40B4-BE49-F238E27FC236}">
                <a16:creationId xmlns:a16="http://schemas.microsoft.com/office/drawing/2014/main" id="{4D9FE380-D5DC-A647-F79F-FE09CE1D453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flipH="1">
            <a:off x="-45522" y="3865919"/>
            <a:ext cx="2482838" cy="32179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通学している小学生の男の子のイラスト">
            <a:extLst>
              <a:ext uri="{FF2B5EF4-FFF2-40B4-BE49-F238E27FC236}">
                <a16:creationId xmlns:a16="http://schemas.microsoft.com/office/drawing/2014/main" id="{D7008D31-5584-FB41-551D-5415790B811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818009" y="3879976"/>
            <a:ext cx="2662893" cy="32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3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58333E-6 -3.7037E-7 L -4.58333E-6 -0.19954 " pathEditMode="relative" rAng="0" ptsTypes="AA">
                                      <p:cBhvr>
                                        <p:cTn id="25" dur="2000" fill="hold"/>
                                        <p:tgtEl>
                                          <p:spTgt spid="7"/>
                                        </p:tgtEl>
                                        <p:attrNameLst>
                                          <p:attrName>ppt_x</p:attrName>
                                          <p:attrName>ppt_y</p:attrName>
                                        </p:attrNameLst>
                                      </p:cBhvr>
                                      <p:rCtr x="0" y="-9977"/>
                                    </p:animMotion>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6.25E-7 1.85185E-6 L 0.00443 -0.20556 " pathEditMode="relative" rAng="0" ptsTypes="AA">
                                      <p:cBhvr>
                                        <p:cTn id="41" dur="2000" fill="hold"/>
                                        <p:tgtEl>
                                          <p:spTgt spid="8"/>
                                        </p:tgtEl>
                                        <p:attrNameLst>
                                          <p:attrName>ppt_x</p:attrName>
                                          <p:attrName>ppt_y</p:attrName>
                                        </p:attrNameLst>
                                      </p:cBhvr>
                                      <p:rCtr x="221" y="-10278"/>
                                    </p:animMotion>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3.33333E-6 L 0.00287 -0.18935 " pathEditMode="relative" rAng="0" ptsTypes="AA">
                                      <p:cBhvr>
                                        <p:cTn id="49" dur="2000" fill="hold"/>
                                        <p:tgtEl>
                                          <p:spTgt spid="25"/>
                                        </p:tgtEl>
                                        <p:attrNameLst>
                                          <p:attrName>ppt_x</p:attrName>
                                          <p:attrName>ppt_y</p:attrName>
                                        </p:attrNameLst>
                                      </p:cBhvr>
                                      <p:rCtr x="143" y="-9468"/>
                                    </p:animMotion>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5" grpId="0"/>
      <p:bldP spid="2" grpId="0" animBg="1"/>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CD7C46CA-A72D-F821-00AC-3351261B5D6D}"/>
              </a:ext>
            </a:extLst>
          </p:cNvPr>
          <p:cNvSpPr txBox="1"/>
          <p:nvPr/>
        </p:nvSpPr>
        <p:spPr>
          <a:xfrm>
            <a:off x="1040934" y="5208476"/>
            <a:ext cx="4031874"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おとなの歯</a:t>
            </a:r>
          </a:p>
        </p:txBody>
      </p:sp>
      <p:sp>
        <p:nvSpPr>
          <p:cNvPr id="8" name="テキスト ボックス 7">
            <a:extLst>
              <a:ext uri="{FF2B5EF4-FFF2-40B4-BE49-F238E27FC236}">
                <a16:creationId xmlns:a16="http://schemas.microsoft.com/office/drawing/2014/main" id="{3BD62D96-97A1-AE30-B59F-327D21C2B1DD}"/>
              </a:ext>
            </a:extLst>
          </p:cNvPr>
          <p:cNvSpPr txBox="1"/>
          <p:nvPr/>
        </p:nvSpPr>
        <p:spPr>
          <a:xfrm>
            <a:off x="1117365" y="3948001"/>
            <a:ext cx="3847208"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こどもの歯</a:t>
            </a:r>
          </a:p>
        </p:txBody>
      </p:sp>
      <p:sp>
        <p:nvSpPr>
          <p:cNvPr id="15" name="テキスト ボックス 14">
            <a:extLst>
              <a:ext uri="{FF2B5EF4-FFF2-40B4-BE49-F238E27FC236}">
                <a16:creationId xmlns:a16="http://schemas.microsoft.com/office/drawing/2014/main" id="{A3634765-439D-3D73-7071-E2527DB4ADEC}"/>
              </a:ext>
            </a:extLst>
          </p:cNvPr>
          <p:cNvSpPr txBox="1"/>
          <p:nvPr/>
        </p:nvSpPr>
        <p:spPr>
          <a:xfrm>
            <a:off x="8436157" y="4895191"/>
            <a:ext cx="3467616" cy="1378134"/>
          </a:xfrm>
          <a:prstGeom prst="rect">
            <a:avLst/>
          </a:prstGeom>
          <a:noFill/>
        </p:spPr>
        <p:txBody>
          <a:bodyPr wrap="none" rtlCol="0">
            <a:spAutoFit/>
          </a:bodyPr>
          <a:lstStyle/>
          <a:p>
            <a:pPr algn="ctr">
              <a:lnSpc>
                <a:spcPct val="150000"/>
              </a:lnSpc>
            </a:pPr>
            <a:r>
              <a:rPr kumimoji="1" lang="ja-JP" altLang="en-US" sz="3200" b="1" dirty="0">
                <a:effectLst>
                  <a:outerShdw blurRad="38100" dist="38100" dir="2700000" algn="tl">
                    <a:srgbClr val="000000">
                      <a:alpha val="43137"/>
                    </a:srgbClr>
                  </a:outerShdw>
                </a:effectLst>
                <a:latin typeface="+mn-ea"/>
              </a:rPr>
              <a:t>大人になっても</a:t>
            </a:r>
            <a:endParaRPr kumimoji="1" lang="en-US" altLang="ja-JP" sz="3200" b="1" dirty="0">
              <a:effectLst>
                <a:outerShdw blurRad="38100" dist="38100" dir="2700000" algn="tl">
                  <a:srgbClr val="000000">
                    <a:alpha val="43137"/>
                  </a:srgbClr>
                </a:outerShdw>
              </a:effectLst>
              <a:latin typeface="+mn-ea"/>
            </a:endParaRPr>
          </a:p>
          <a:p>
            <a:pPr algn="ctr">
              <a:lnSpc>
                <a:spcPts val="4500"/>
              </a:lnSpc>
            </a:pPr>
            <a:r>
              <a:rPr kumimoji="1" lang="ja-JP" altLang="en-US" sz="3200" b="1" dirty="0">
                <a:effectLst>
                  <a:outerShdw blurRad="38100" dist="38100" dir="2700000" algn="tl">
                    <a:srgbClr val="000000">
                      <a:alpha val="43137"/>
                    </a:srgbClr>
                  </a:outerShdw>
                </a:effectLst>
                <a:latin typeface="+mn-ea"/>
              </a:rPr>
              <a:t>一生使う大事な歯</a:t>
            </a:r>
          </a:p>
        </p:txBody>
      </p:sp>
      <p:sp>
        <p:nvSpPr>
          <p:cNvPr id="34" name="テキスト ボックス 33">
            <a:extLst>
              <a:ext uri="{FF2B5EF4-FFF2-40B4-BE49-F238E27FC236}">
                <a16:creationId xmlns:a16="http://schemas.microsoft.com/office/drawing/2014/main" id="{7A639BAA-954A-A0F1-8D23-CE863A230B98}"/>
              </a:ext>
            </a:extLst>
          </p:cNvPr>
          <p:cNvSpPr txBox="1"/>
          <p:nvPr/>
        </p:nvSpPr>
        <p:spPr>
          <a:xfrm>
            <a:off x="6163555" y="3971271"/>
            <a:ext cx="1758495"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乳 歯</a:t>
            </a:r>
          </a:p>
        </p:txBody>
      </p:sp>
      <p:grpSp>
        <p:nvGrpSpPr>
          <p:cNvPr id="9" name="グループ化 8">
            <a:extLst>
              <a:ext uri="{FF2B5EF4-FFF2-40B4-BE49-F238E27FC236}">
                <a16:creationId xmlns:a16="http://schemas.microsoft.com/office/drawing/2014/main" id="{CAB22984-2BC1-EB2E-34B7-57DF3119B642}"/>
              </a:ext>
            </a:extLst>
          </p:cNvPr>
          <p:cNvGrpSpPr/>
          <p:nvPr/>
        </p:nvGrpSpPr>
        <p:grpSpPr>
          <a:xfrm>
            <a:off x="5632962" y="4892032"/>
            <a:ext cx="1814571" cy="1198711"/>
            <a:chOff x="5632962" y="4793293"/>
            <a:chExt cx="1814571" cy="1198711"/>
          </a:xfrm>
        </p:grpSpPr>
        <p:sp>
          <p:nvSpPr>
            <p:cNvPr id="33" name="テキスト ボックス 32">
              <a:extLst>
                <a:ext uri="{FF2B5EF4-FFF2-40B4-BE49-F238E27FC236}">
                  <a16:creationId xmlns:a16="http://schemas.microsoft.com/office/drawing/2014/main" id="{0ADF53BF-5F08-8250-B6CF-0FD9A799B7ED}"/>
                </a:ext>
              </a:extLst>
            </p:cNvPr>
            <p:cNvSpPr txBox="1"/>
            <p:nvPr/>
          </p:nvSpPr>
          <p:spPr>
            <a:xfrm>
              <a:off x="5632962" y="5068674"/>
              <a:ext cx="1723549"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永久</a:t>
              </a:r>
            </a:p>
          </p:txBody>
        </p:sp>
        <p:sp>
          <p:nvSpPr>
            <p:cNvPr id="35" name="テキスト ボックス 34">
              <a:extLst>
                <a:ext uri="{FF2B5EF4-FFF2-40B4-BE49-F238E27FC236}">
                  <a16:creationId xmlns:a16="http://schemas.microsoft.com/office/drawing/2014/main" id="{3ADC0603-6581-FC1B-36C4-62C7176816CA}"/>
                </a:ext>
              </a:extLst>
            </p:cNvPr>
            <p:cNvSpPr txBox="1"/>
            <p:nvPr/>
          </p:nvSpPr>
          <p:spPr>
            <a:xfrm>
              <a:off x="5689038" y="4793293"/>
              <a:ext cx="1758495" cy="307777"/>
            </a:xfrm>
            <a:prstGeom prst="rect">
              <a:avLst/>
            </a:prstGeom>
            <a:noFill/>
          </p:spPr>
          <p:txBody>
            <a:bodyPr wrap="square" tIns="0" bIns="0" rtlCol="0" anchor="ctr" anchorCtr="0">
              <a:spAutoFit/>
            </a:bodyPr>
            <a:lstStyle/>
            <a:p>
              <a:pPr algn="ctr" defTabSz="914423"/>
              <a:r>
                <a:rPr kumimoji="1" lang="ja-JP" altLang="en-US" sz="2000" b="1" dirty="0">
                  <a:solidFill>
                    <a:srgbClr val="FF0000"/>
                  </a:solidFill>
                  <a:latin typeface="+mn-ea"/>
                </a:rPr>
                <a:t>えい  きゅう</a:t>
              </a:r>
            </a:p>
          </p:txBody>
        </p:sp>
      </p:grpSp>
      <p:sp>
        <p:nvSpPr>
          <p:cNvPr id="36" name="テキスト ボックス 35">
            <a:extLst>
              <a:ext uri="{FF2B5EF4-FFF2-40B4-BE49-F238E27FC236}">
                <a16:creationId xmlns:a16="http://schemas.microsoft.com/office/drawing/2014/main" id="{A2288703-3F48-4CE9-797C-6C2FEC23C2F3}"/>
              </a:ext>
            </a:extLst>
          </p:cNvPr>
          <p:cNvSpPr txBox="1"/>
          <p:nvPr/>
        </p:nvSpPr>
        <p:spPr>
          <a:xfrm>
            <a:off x="6229369" y="3693580"/>
            <a:ext cx="1629111"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にゅうし</a:t>
            </a:r>
          </a:p>
        </p:txBody>
      </p:sp>
      <p:sp>
        <p:nvSpPr>
          <p:cNvPr id="2" name="テキスト ボックス 1">
            <a:extLst>
              <a:ext uri="{FF2B5EF4-FFF2-40B4-BE49-F238E27FC236}">
                <a16:creationId xmlns:a16="http://schemas.microsoft.com/office/drawing/2014/main" id="{5EFAB842-AF57-BEEE-0D4A-D0C83D997267}"/>
              </a:ext>
            </a:extLst>
          </p:cNvPr>
          <p:cNvSpPr txBox="1"/>
          <p:nvPr/>
        </p:nvSpPr>
        <p:spPr>
          <a:xfrm>
            <a:off x="4360284" y="3693580"/>
            <a:ext cx="412524"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は</a:t>
            </a:r>
          </a:p>
        </p:txBody>
      </p:sp>
      <p:sp>
        <p:nvSpPr>
          <p:cNvPr id="3" name="テキスト ボックス 2">
            <a:extLst>
              <a:ext uri="{FF2B5EF4-FFF2-40B4-BE49-F238E27FC236}">
                <a16:creationId xmlns:a16="http://schemas.microsoft.com/office/drawing/2014/main" id="{F3417405-B054-F676-B682-AEA1E6F56D32}"/>
              </a:ext>
            </a:extLst>
          </p:cNvPr>
          <p:cNvSpPr txBox="1"/>
          <p:nvPr/>
        </p:nvSpPr>
        <p:spPr>
          <a:xfrm>
            <a:off x="4281540" y="4942414"/>
            <a:ext cx="562882"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は</a:t>
            </a:r>
          </a:p>
        </p:txBody>
      </p:sp>
      <p:sp>
        <p:nvSpPr>
          <p:cNvPr id="5" name="テキスト ボックス 4">
            <a:extLst>
              <a:ext uri="{FF2B5EF4-FFF2-40B4-BE49-F238E27FC236}">
                <a16:creationId xmlns:a16="http://schemas.microsoft.com/office/drawing/2014/main" id="{32EA6B7A-0A8E-E12D-E8C2-8E594EF32B74}"/>
              </a:ext>
            </a:extLst>
          </p:cNvPr>
          <p:cNvSpPr txBox="1"/>
          <p:nvPr/>
        </p:nvSpPr>
        <p:spPr>
          <a:xfrm>
            <a:off x="7181455" y="5164862"/>
            <a:ext cx="954107"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歯</a:t>
            </a:r>
          </a:p>
        </p:txBody>
      </p:sp>
      <p:sp>
        <p:nvSpPr>
          <p:cNvPr id="6" name="テキスト ボックス 5">
            <a:extLst>
              <a:ext uri="{FF2B5EF4-FFF2-40B4-BE49-F238E27FC236}">
                <a16:creationId xmlns:a16="http://schemas.microsoft.com/office/drawing/2014/main" id="{2FEB0CC4-48BB-E0CD-B381-2CC622655D74}"/>
              </a:ext>
            </a:extLst>
          </p:cNvPr>
          <p:cNvSpPr txBox="1"/>
          <p:nvPr/>
        </p:nvSpPr>
        <p:spPr>
          <a:xfrm>
            <a:off x="7377741" y="4893168"/>
            <a:ext cx="487614"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し</a:t>
            </a:r>
          </a:p>
        </p:txBody>
      </p:sp>
      <p:grpSp>
        <p:nvGrpSpPr>
          <p:cNvPr id="16" name="グループ化 15">
            <a:extLst>
              <a:ext uri="{FF2B5EF4-FFF2-40B4-BE49-F238E27FC236}">
                <a16:creationId xmlns:a16="http://schemas.microsoft.com/office/drawing/2014/main" id="{A32A90BE-D247-98CC-3DD3-8A98963FCF6E}"/>
              </a:ext>
            </a:extLst>
          </p:cNvPr>
          <p:cNvGrpSpPr/>
          <p:nvPr/>
        </p:nvGrpSpPr>
        <p:grpSpPr>
          <a:xfrm>
            <a:off x="6096000" y="6198188"/>
            <a:ext cx="2898807" cy="335871"/>
            <a:chOff x="6093069" y="6196067"/>
            <a:chExt cx="2898807" cy="335871"/>
          </a:xfrm>
        </p:grpSpPr>
        <p:sp>
          <p:nvSpPr>
            <p:cNvPr id="38" name="テキスト ボックス 37">
              <a:extLst>
                <a:ext uri="{FF2B5EF4-FFF2-40B4-BE49-F238E27FC236}">
                  <a16:creationId xmlns:a16="http://schemas.microsoft.com/office/drawing/2014/main" id="{A11898EC-F171-C941-4D0E-CD653F6FBC1F}"/>
                </a:ext>
              </a:extLst>
            </p:cNvPr>
            <p:cNvSpPr txBox="1"/>
            <p:nvPr/>
          </p:nvSpPr>
          <p:spPr>
            <a:xfrm>
              <a:off x="6093069" y="6224161"/>
              <a:ext cx="2898807" cy="307777"/>
            </a:xfrm>
            <a:prstGeom prst="rect">
              <a:avLst/>
            </a:prstGeom>
            <a:noFill/>
          </p:spPr>
          <p:txBody>
            <a:bodyPr wrap="square" tIns="0" bIns="0" rtlCol="0" anchor="ctr" anchorCtr="0">
              <a:spAutoFit/>
            </a:bodyPr>
            <a:lstStyle/>
            <a:p>
              <a:pPr defTabSz="914423"/>
              <a:r>
                <a:rPr kumimoji="1" lang="ja-JP" altLang="en-US" sz="2000" b="1" dirty="0">
                  <a:latin typeface="+mn-ea"/>
                </a:rPr>
                <a:t>いつまでもつづくこと</a:t>
              </a:r>
            </a:p>
          </p:txBody>
        </p:sp>
        <p:sp>
          <p:nvSpPr>
            <p:cNvPr id="10" name="吹き出し: 角を丸めた四角形 9">
              <a:extLst>
                <a:ext uri="{FF2B5EF4-FFF2-40B4-BE49-F238E27FC236}">
                  <a16:creationId xmlns:a16="http://schemas.microsoft.com/office/drawing/2014/main" id="{B8F3EDF7-141C-D903-A6CA-55662AC7B7A3}"/>
                </a:ext>
              </a:extLst>
            </p:cNvPr>
            <p:cNvSpPr/>
            <p:nvPr/>
          </p:nvSpPr>
          <p:spPr>
            <a:xfrm>
              <a:off x="6163555" y="6196067"/>
              <a:ext cx="2621136" cy="335871"/>
            </a:xfrm>
            <a:prstGeom prst="wedgeRoundRectCallout">
              <a:avLst>
                <a:gd name="adj1" fmla="val -36213"/>
                <a:gd name="adj2" fmla="val -115388"/>
                <a:gd name="adj3" fmla="val 16667"/>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34BAF3A-D2D5-B7E0-7137-6191640ABECB}"/>
              </a:ext>
            </a:extLst>
          </p:cNvPr>
          <p:cNvSpPr txBox="1"/>
          <p:nvPr/>
        </p:nvSpPr>
        <p:spPr>
          <a:xfrm>
            <a:off x="8571361" y="4820591"/>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おとな</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F58D7F9-BED8-C622-4874-31A95954FD0F}"/>
              </a:ext>
            </a:extLst>
          </p:cNvPr>
          <p:cNvSpPr txBox="1"/>
          <p:nvPr/>
        </p:nvSpPr>
        <p:spPr>
          <a:xfrm>
            <a:off x="9016900" y="5438188"/>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つか</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BC36EED2-E11B-3276-D3ED-6942B22676BB}"/>
              </a:ext>
            </a:extLst>
          </p:cNvPr>
          <p:cNvSpPr txBox="1"/>
          <p:nvPr/>
        </p:nvSpPr>
        <p:spPr>
          <a:xfrm>
            <a:off x="10550982" y="5394574"/>
            <a:ext cx="51191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じ</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1688558-75B4-E799-0B79-FD3827563FC0}"/>
              </a:ext>
            </a:extLst>
          </p:cNvPr>
          <p:cNvSpPr txBox="1"/>
          <p:nvPr/>
        </p:nvSpPr>
        <p:spPr>
          <a:xfrm>
            <a:off x="11472327" y="5389609"/>
            <a:ext cx="322751"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0" name="吹き出し: 角を丸めた四角形 19">
            <a:extLst>
              <a:ext uri="{FF2B5EF4-FFF2-40B4-BE49-F238E27FC236}">
                <a16:creationId xmlns:a16="http://schemas.microsoft.com/office/drawing/2014/main" id="{403EB60E-0775-4A98-D128-1BE973855B35}"/>
              </a:ext>
            </a:extLst>
          </p:cNvPr>
          <p:cNvSpPr/>
          <p:nvPr/>
        </p:nvSpPr>
        <p:spPr>
          <a:xfrm>
            <a:off x="352938" y="636191"/>
            <a:ext cx="2874059" cy="1330217"/>
          </a:xfrm>
          <a:prstGeom prst="wedgeRoundRectCallout">
            <a:avLst>
              <a:gd name="adj1" fmla="val 72934"/>
              <a:gd name="adj2" fmla="val -2342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0" b="1" dirty="0"/>
              <a:t>小学３年生</a:t>
            </a:r>
            <a:endParaRPr kumimoji="1" lang="en-US" altLang="ja-JP" sz="4000" b="1" dirty="0"/>
          </a:p>
          <a:p>
            <a:pPr algn="ctr"/>
            <a:r>
              <a:rPr kumimoji="1" lang="ja-JP" altLang="en-US" sz="3600" b="1" dirty="0"/>
              <a:t>ごろ</a:t>
            </a:r>
            <a:endParaRPr kumimoji="1" lang="ja-JP" altLang="en-US" sz="4000" b="1" dirty="0"/>
          </a:p>
        </p:txBody>
      </p:sp>
      <p:pic>
        <p:nvPicPr>
          <p:cNvPr id="18" name="図 17">
            <a:extLst>
              <a:ext uri="{FF2B5EF4-FFF2-40B4-BE49-F238E27FC236}">
                <a16:creationId xmlns:a16="http://schemas.microsoft.com/office/drawing/2014/main" id="{E6D351C1-0522-6088-73B5-DCD44A34B0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4041808" y="370386"/>
            <a:ext cx="5052953" cy="3151845"/>
          </a:xfrm>
          <a:prstGeom prst="rect">
            <a:avLst/>
          </a:prstGeom>
        </p:spPr>
      </p:pic>
      <p:sp>
        <p:nvSpPr>
          <p:cNvPr id="19" name="楕円 18">
            <a:extLst>
              <a:ext uri="{FF2B5EF4-FFF2-40B4-BE49-F238E27FC236}">
                <a16:creationId xmlns:a16="http://schemas.microsoft.com/office/drawing/2014/main" id="{5B11A066-38C1-320B-CC2F-6CC9A1F5D7D4}"/>
              </a:ext>
            </a:extLst>
          </p:cNvPr>
          <p:cNvSpPr/>
          <p:nvPr/>
        </p:nvSpPr>
        <p:spPr>
          <a:xfrm>
            <a:off x="4734148" y="1360444"/>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DBEF6C88-20EF-A27A-FBFE-EB816EBD641C}"/>
              </a:ext>
            </a:extLst>
          </p:cNvPr>
          <p:cNvSpPr/>
          <p:nvPr/>
        </p:nvSpPr>
        <p:spPr>
          <a:xfrm>
            <a:off x="4964572" y="1972170"/>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E191E077-A47D-6D73-B366-0C6EC2437A5F}"/>
              </a:ext>
            </a:extLst>
          </p:cNvPr>
          <p:cNvSpPr/>
          <p:nvPr/>
        </p:nvSpPr>
        <p:spPr>
          <a:xfrm>
            <a:off x="5194996" y="2475406"/>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43B9588-0907-6B44-56AA-4D5B06238356}"/>
              </a:ext>
            </a:extLst>
          </p:cNvPr>
          <p:cNvSpPr/>
          <p:nvPr/>
        </p:nvSpPr>
        <p:spPr>
          <a:xfrm>
            <a:off x="7419432" y="2533222"/>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4218B2B9-78A8-85D9-41BD-C7CF5BBA2E85}"/>
              </a:ext>
            </a:extLst>
          </p:cNvPr>
          <p:cNvSpPr/>
          <p:nvPr/>
        </p:nvSpPr>
        <p:spPr>
          <a:xfrm>
            <a:off x="7838590" y="1353169"/>
            <a:ext cx="460849" cy="446621"/>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EAEE2BB-69B5-E105-F97D-CE0F41E5DD20}"/>
              </a:ext>
            </a:extLst>
          </p:cNvPr>
          <p:cNvSpPr/>
          <p:nvPr/>
        </p:nvSpPr>
        <p:spPr>
          <a:xfrm>
            <a:off x="4572424" y="67148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19364290-7A7F-6ADC-C43A-143B2367E452}"/>
              </a:ext>
            </a:extLst>
          </p:cNvPr>
          <p:cNvSpPr/>
          <p:nvPr/>
        </p:nvSpPr>
        <p:spPr>
          <a:xfrm>
            <a:off x="8062394" y="615293"/>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4290C86-D674-4A69-C273-E280748A5D2E}"/>
              </a:ext>
            </a:extLst>
          </p:cNvPr>
          <p:cNvSpPr/>
          <p:nvPr/>
        </p:nvSpPr>
        <p:spPr>
          <a:xfrm>
            <a:off x="5583003" y="2772540"/>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79DF5C96-D03E-187E-A695-CE81890B0AC7}"/>
              </a:ext>
            </a:extLst>
          </p:cNvPr>
          <p:cNvSpPr/>
          <p:nvPr/>
        </p:nvSpPr>
        <p:spPr>
          <a:xfrm>
            <a:off x="6055943" y="2909937"/>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6BE38100-3410-97D1-1558-03905A4DB763}"/>
              </a:ext>
            </a:extLst>
          </p:cNvPr>
          <p:cNvSpPr/>
          <p:nvPr/>
        </p:nvSpPr>
        <p:spPr>
          <a:xfrm>
            <a:off x="6528614" y="292942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0599DE2-0D3A-A95A-8475-C7F9C3142DD1}"/>
              </a:ext>
            </a:extLst>
          </p:cNvPr>
          <p:cNvSpPr/>
          <p:nvPr/>
        </p:nvSpPr>
        <p:spPr>
          <a:xfrm>
            <a:off x="6998915" y="2797302"/>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17991D79-D8CC-D74D-494C-4428CA62450F}"/>
              </a:ext>
            </a:extLst>
          </p:cNvPr>
          <p:cNvSpPr/>
          <p:nvPr/>
        </p:nvSpPr>
        <p:spPr>
          <a:xfrm>
            <a:off x="7658508" y="200856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7953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randombar(horizontal)">
                                      <p:cBhvr>
                                        <p:cTn id="45" dur="500"/>
                                        <p:tgtEl>
                                          <p:spTgt spid="3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randombar(horizontal)">
                                      <p:cBhvr>
                                        <p:cTn id="60" dur="500"/>
                                        <p:tgtEl>
                                          <p:spTgt spid="7"/>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randombar(horizontal)">
                                      <p:cBhvr>
                                        <p:cTn id="63" dur="500"/>
                                        <p:tgtEl>
                                          <p:spTgt spid="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randombar(horizontal)">
                                      <p:cBhvr>
                                        <p:cTn id="66" dur="500"/>
                                        <p:tgtEl>
                                          <p:spTgt spid="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randombar(horizontal)">
                                      <p:cBhvr>
                                        <p:cTn id="80" dur="500"/>
                                        <p:tgtEl>
                                          <p:spTgt spid="1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randombar(horizontal)">
                                      <p:cBhvr>
                                        <p:cTn id="83" dur="500"/>
                                        <p:tgtEl>
                                          <p:spTgt spid="1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randombar(horizontal)">
                                      <p:cBhvr>
                                        <p:cTn id="89" dur="500"/>
                                        <p:tgtEl>
                                          <p:spTgt spid="1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randombar(horizontal)">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34" grpId="0"/>
      <p:bldP spid="36" grpId="0"/>
      <p:bldP spid="2" grpId="0"/>
      <p:bldP spid="3" grpId="0"/>
      <p:bldP spid="5" grpId="0"/>
      <p:bldP spid="6" grpId="0"/>
      <p:bldP spid="11" grpId="0"/>
      <p:bldP spid="12" grpId="0"/>
      <p:bldP spid="13" grpId="0"/>
      <p:bldP spid="14" grpId="0"/>
      <p:bldP spid="19" grpId="0" animBg="1"/>
      <p:bldP spid="21" grpId="0" animBg="1"/>
      <p:bldP spid="22" grpId="0" animBg="1"/>
      <p:bldP spid="23" grpId="0" animBg="1"/>
      <p:bldP spid="25" grpId="0" animBg="1"/>
      <p:bldP spid="26" grpId="0" animBg="1"/>
      <p:bldP spid="27" grpId="0" animBg="1"/>
      <p:bldP spid="29" grpId="0" animBg="1"/>
      <p:bldP spid="30" grpId="0" animBg="1"/>
      <p:bldP spid="31" grpId="0" animBg="1"/>
      <p:bldP spid="32"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7759"/>
            <a:ext cx="10791657" cy="4679877"/>
          </a:xfrm>
          <a:prstGeom prst="rect">
            <a:avLst/>
          </a:prstGeom>
        </p:spPr>
      </p:pic>
      <p:sp>
        <p:nvSpPr>
          <p:cNvPr id="2" name="テキスト ボックス 1">
            <a:extLst>
              <a:ext uri="{FF2B5EF4-FFF2-40B4-BE49-F238E27FC236}">
                <a16:creationId xmlns:a16="http://schemas.microsoft.com/office/drawing/2014/main" id="{B0E7941F-333E-81A5-7EF5-80442FBEEB4B}"/>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88905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4"/>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425877" y="116560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211" y="3655263"/>
              <a:ext cx="430691" cy="467049"/>
            </a:xfrm>
            <a:prstGeom prst="ellipse">
              <a:avLst/>
            </a:prstGeom>
            <a:grp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1"/>
            <a:ext cx="1415772" cy="584775"/>
          </a:xfrm>
          <a:prstGeom prst="rect">
            <a:avLst/>
          </a:prstGeom>
          <a:noFill/>
        </p:spPr>
        <p:txBody>
          <a:bodyPr wrap="none" rtlCol="0">
            <a:spAutoFit/>
          </a:bodyPr>
          <a:lstStyle/>
          <a:p>
            <a:r>
              <a:rPr kumimoji="1" lang="ja-JP" altLang="en-US" sz="3200" b="1" dirty="0">
                <a:solidFill>
                  <a:schemeClr val="accent1"/>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76823" y="2250179"/>
            <a:ext cx="1467068" cy="400110"/>
          </a:xfrm>
          <a:prstGeom prst="rect">
            <a:avLst/>
          </a:prstGeom>
          <a:noFill/>
        </p:spPr>
        <p:txBody>
          <a:bodyPr wrap="none" rtlCol="0">
            <a:spAutoFit/>
          </a:bodyPr>
          <a:lstStyle/>
          <a:p>
            <a:r>
              <a:rPr kumimoji="1" lang="ja-JP" altLang="en-US" sz="2000" b="1" dirty="0">
                <a:solidFill>
                  <a:schemeClr val="accent1"/>
                </a:solidFill>
              </a:rPr>
              <a:t>にゅう　し</a:t>
            </a:r>
          </a:p>
        </p:txBody>
      </p:sp>
      <p:sp>
        <p:nvSpPr>
          <p:cNvPr id="2" name="テキスト ボックス 1">
            <a:extLst>
              <a:ext uri="{FF2B5EF4-FFF2-40B4-BE49-F238E27FC236}">
                <a16:creationId xmlns:a16="http://schemas.microsoft.com/office/drawing/2014/main" id="{4A3250AB-E140-E865-0C55-CF2B1B18B673}"/>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9396324-0278-BF57-A523-59369A89174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66506565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6"/>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10383"/>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chemeClr val="accent1"/>
                </a:solidFill>
              </a:endParaRPr>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2"/>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3"/>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3"/>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01208"/>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94020"/>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5919"/>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888841" y="3561876"/>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B6A67FC7-CA1B-2A16-7329-7A959D6C0F91}"/>
              </a:ext>
            </a:extLst>
          </p:cNvPr>
          <p:cNvGrpSpPr/>
          <p:nvPr/>
        </p:nvGrpSpPr>
        <p:grpSpPr>
          <a:xfrm>
            <a:off x="9163624" y="1898437"/>
            <a:ext cx="2830895" cy="1953905"/>
            <a:chOff x="9145624" y="1102895"/>
            <a:chExt cx="2830895" cy="1953905"/>
          </a:xfrm>
          <a:solidFill>
            <a:schemeClr val="accent1"/>
          </a:solidFill>
        </p:grpSpPr>
        <p:grpSp>
          <p:nvGrpSpPr>
            <p:cNvPr id="58" name="グループ化 57">
              <a:extLst>
                <a:ext uri="{FF2B5EF4-FFF2-40B4-BE49-F238E27FC236}">
                  <a16:creationId xmlns:a16="http://schemas.microsoft.com/office/drawing/2014/main" id="{7A0F74E5-3BA4-DF81-DDC5-F60612E2BD59}"/>
                </a:ext>
              </a:extLst>
            </p:cNvPr>
            <p:cNvGrpSpPr/>
            <p:nvPr/>
          </p:nvGrpSpPr>
          <p:grpSpPr>
            <a:xfrm>
              <a:off x="9145624" y="1102895"/>
              <a:ext cx="2830895" cy="1953905"/>
              <a:chOff x="9874983" y="1444775"/>
              <a:chExt cx="1993484" cy="1519645"/>
            </a:xfrm>
            <a:grpFill/>
          </p:grpSpPr>
          <p:sp>
            <p:nvSpPr>
              <p:cNvPr id="2" name="吹き出し: 角を丸めた四角形 1">
                <a:extLst>
                  <a:ext uri="{FF2B5EF4-FFF2-40B4-BE49-F238E27FC236}">
                    <a16:creationId xmlns:a16="http://schemas.microsoft.com/office/drawing/2014/main" id="{9D9FEE67-DD68-888A-B1CF-10A9881BF4BA}"/>
                  </a:ext>
                </a:extLst>
              </p:cNvPr>
              <p:cNvSpPr/>
              <p:nvPr/>
            </p:nvSpPr>
            <p:spPr>
              <a:xfrm>
                <a:off x="9874983" y="1444775"/>
                <a:ext cx="1993484" cy="1519645"/>
              </a:xfrm>
              <a:prstGeom prst="wedgeRoundRectCallout">
                <a:avLst>
                  <a:gd name="adj1" fmla="val -42340"/>
                  <a:gd name="adj2" fmla="val 17294"/>
                  <a:gd name="adj3" fmla="val 16667"/>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4" name="テキスト ボックス 13">
                <a:extLst>
                  <a:ext uri="{FF2B5EF4-FFF2-40B4-BE49-F238E27FC236}">
                    <a16:creationId xmlns:a16="http://schemas.microsoft.com/office/drawing/2014/main" id="{0B9ABCC1-E714-48E7-412A-6E5ABF0E0F12}"/>
                  </a:ext>
                </a:extLst>
              </p:cNvPr>
              <p:cNvSpPr txBox="1"/>
              <p:nvPr/>
            </p:nvSpPr>
            <p:spPr>
              <a:xfrm>
                <a:off x="10558321" y="1487869"/>
                <a:ext cx="391263"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8" name="テキスト ボックス 37">
              <a:extLst>
                <a:ext uri="{FF2B5EF4-FFF2-40B4-BE49-F238E27FC236}">
                  <a16:creationId xmlns:a16="http://schemas.microsoft.com/office/drawing/2014/main" id="{8EF26D22-A13C-6255-AA0F-F5D1FA4B61C6}"/>
                </a:ext>
              </a:extLst>
            </p:cNvPr>
            <p:cNvSpPr txBox="1"/>
            <p:nvPr/>
          </p:nvSpPr>
          <p:spPr>
            <a:xfrm>
              <a:off x="9608017" y="2017001"/>
              <a:ext cx="1666654"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sp>
        <p:nvSpPr>
          <p:cNvPr id="3" name="四角形: 角を丸くする 2">
            <a:extLst>
              <a:ext uri="{FF2B5EF4-FFF2-40B4-BE49-F238E27FC236}">
                <a16:creationId xmlns:a16="http://schemas.microsoft.com/office/drawing/2014/main" id="{34E85817-411D-478D-135B-4852AF40B71E}"/>
              </a:ext>
            </a:extLst>
          </p:cNvPr>
          <p:cNvSpPr/>
          <p:nvPr/>
        </p:nvSpPr>
        <p:spPr>
          <a:xfrm rot="1275234">
            <a:off x="3867981" y="3400711"/>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D92C62B-F454-2C30-A134-BA82373809DE}"/>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2EDABC8-3211-32ED-7CDA-7FAAE94145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514667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11"/>
                                        </p:tgtEl>
                                      </p:cBhvr>
                                    </p:animEffect>
                                    <p:animScale>
                                      <p:cBhvr>
                                        <p:cTn id="10" dur="250" autoRev="1" fill="hold"/>
                                        <p:tgtEl>
                                          <p:spTgt spid="111"/>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2"/>
                                        </p:tgtEl>
                                      </p:cBhvr>
                                    </p:animEffect>
                                    <p:animScale>
                                      <p:cBhvr>
                                        <p:cTn id="13" dur="250" autoRev="1" fill="hold"/>
                                        <p:tgtEl>
                                          <p:spTgt spid="112"/>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13"/>
                                        </p:tgtEl>
                                      </p:cBhvr>
                                    </p:animEffect>
                                    <p:animScale>
                                      <p:cBhvr>
                                        <p:cTn id="16" dur="250" autoRev="1" fill="hold"/>
                                        <p:tgtEl>
                                          <p:spTgt spid="1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32785"/>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1"/>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0088" y="2586534"/>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76"/>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四角形: 角を丸くする 1">
            <a:extLst>
              <a:ext uri="{FF2B5EF4-FFF2-40B4-BE49-F238E27FC236}">
                <a16:creationId xmlns:a16="http://schemas.microsoft.com/office/drawing/2014/main" id="{771A8729-0822-1076-64C5-556971D46E4E}"/>
              </a:ext>
            </a:extLst>
          </p:cNvPr>
          <p:cNvSpPr/>
          <p:nvPr/>
        </p:nvSpPr>
        <p:spPr>
          <a:xfrm rot="1275234">
            <a:off x="4116535" y="4288988"/>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6B69138-83A0-1035-B8FE-4E2DCECEFE9D}"/>
              </a:ext>
            </a:extLst>
          </p:cNvPr>
          <p:cNvSpPr/>
          <p:nvPr/>
        </p:nvSpPr>
        <p:spPr>
          <a:xfrm rot="20476996">
            <a:off x="6707900" y="4253852"/>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B7B8EDB-C3C3-2098-A59D-71C7320A8DAE}"/>
              </a:ext>
            </a:extLst>
          </p:cNvPr>
          <p:cNvSpPr/>
          <p:nvPr/>
        </p:nvSpPr>
        <p:spPr>
          <a:xfrm rot="20476996">
            <a:off x="6907601" y="3558797"/>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6482F92-20B5-8588-BDBD-8BA3EC778C6F}"/>
              </a:ext>
            </a:extLst>
          </p:cNvPr>
          <p:cNvSpPr/>
          <p:nvPr/>
        </p:nvSpPr>
        <p:spPr>
          <a:xfrm rot="1275234">
            <a:off x="3818422" y="3455357"/>
            <a:ext cx="1259363" cy="607265"/>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F220971-5640-2411-C4D1-E215CF789B74}"/>
              </a:ext>
            </a:extLst>
          </p:cNvPr>
          <p:cNvSpPr/>
          <p:nvPr/>
        </p:nvSpPr>
        <p:spPr>
          <a:xfrm rot="1275234">
            <a:off x="3723654" y="5004235"/>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B8E89BF-01FE-B291-FEB4-B179DDE268DA}"/>
              </a:ext>
            </a:extLst>
          </p:cNvPr>
          <p:cNvSpPr/>
          <p:nvPr/>
        </p:nvSpPr>
        <p:spPr>
          <a:xfrm rot="20499601">
            <a:off x="6738378" y="4864813"/>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23965F7-AAD1-5DCA-2A9C-9164716C6574}"/>
              </a:ext>
            </a:extLst>
          </p:cNvPr>
          <p:cNvSpPr/>
          <p:nvPr/>
        </p:nvSpPr>
        <p:spPr>
          <a:xfrm rot="1275234">
            <a:off x="4086393" y="2497676"/>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5FFF486-DE8A-4021-AE1B-C7FF829540A8}"/>
              </a:ext>
            </a:extLst>
          </p:cNvPr>
          <p:cNvSpPr/>
          <p:nvPr/>
        </p:nvSpPr>
        <p:spPr>
          <a:xfrm rot="20694109">
            <a:off x="6751025" y="2469311"/>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E87B0D9-21A2-2388-884E-B83AD36F5E1D}"/>
              </a:ext>
            </a:extLst>
          </p:cNvPr>
          <p:cNvGrpSpPr/>
          <p:nvPr/>
        </p:nvGrpSpPr>
        <p:grpSpPr>
          <a:xfrm>
            <a:off x="262856" y="5389244"/>
            <a:ext cx="3726023" cy="1413519"/>
            <a:chOff x="1381817" y="1195635"/>
            <a:chExt cx="3726023" cy="1413519"/>
          </a:xfrm>
          <a:solidFill>
            <a:srgbClr val="FF0000"/>
          </a:solidFill>
        </p:grpSpPr>
        <p:sp>
          <p:nvSpPr>
            <p:cNvPr id="15" name="吹き出し: 角を丸めた四角形 14">
              <a:extLst>
                <a:ext uri="{FF2B5EF4-FFF2-40B4-BE49-F238E27FC236}">
                  <a16:creationId xmlns:a16="http://schemas.microsoft.com/office/drawing/2014/main" id="{C4733965-B270-E1E5-1870-DE5742154616}"/>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6" name="テキスト ボックス 15">
              <a:extLst>
                <a:ext uri="{FF2B5EF4-FFF2-40B4-BE49-F238E27FC236}">
                  <a16:creationId xmlns:a16="http://schemas.microsoft.com/office/drawing/2014/main" id="{AE2C698A-FD4E-CCF7-BA29-75C91033B84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7" name="テキスト ボックス 16">
            <a:extLst>
              <a:ext uri="{FF2B5EF4-FFF2-40B4-BE49-F238E27FC236}">
                <a16:creationId xmlns:a16="http://schemas.microsoft.com/office/drawing/2014/main" id="{6B268258-6A5B-CF3C-9AC9-EDCF8050E08C}"/>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8" name="テキスト ボックス 7">
            <a:extLst>
              <a:ext uri="{FF2B5EF4-FFF2-40B4-BE49-F238E27FC236}">
                <a16:creationId xmlns:a16="http://schemas.microsoft.com/office/drawing/2014/main" id="{9BCE5B4A-3D61-66C0-C710-2B115AEB8C29}"/>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0FE1ACB-8BF8-17F2-5FDF-3AF7C1FE67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551688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2010</TotalTime>
  <Words>1132</Words>
  <Application>Microsoft Office PowerPoint</Application>
  <PresentationFormat>ワイド画面</PresentationFormat>
  <Paragraphs>324</Paragraphs>
  <Slides>29</Slides>
  <Notes>28</Notes>
  <HiddenSlides>0</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BIZ UDPゴシック</vt:lpstr>
      <vt:lpstr>BIZ UDゴシック</vt:lpstr>
      <vt:lpstr>HGS創英角ﾎﾟｯﾌﾟ体</vt:lpstr>
      <vt:lpstr>HG丸ｺﾞｼｯｸM-PRO</vt:lpstr>
      <vt:lpstr>HG創英角ﾎﾟｯﾌﾟ体</vt:lpstr>
      <vt:lpstr>游ゴシック</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56</cp:revision>
  <dcterms:created xsi:type="dcterms:W3CDTF">2023-04-28T13:03:18Z</dcterms:created>
  <dcterms:modified xsi:type="dcterms:W3CDTF">2024-02-27T23:23:11Z</dcterms:modified>
</cp:coreProperties>
</file>